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9" r:id="rId4"/>
    <p:sldId id="265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93DEFF-82A4-38BA-04A0-A072AA1E43CF}" v="5" dt="2021-10-07T18:58:21.976"/>
    <p1510:client id="{223BCDFA-2686-351F-80E8-3CE15AD3E8D2}" v="47" dt="2021-10-07T18:36:35.339"/>
    <p1510:client id="{245E3BAD-33F3-BBEA-3148-C23D5B0F9462}" v="4" dt="2021-09-24T09:28:49.822"/>
    <p1510:client id="{6BB8FCEC-2DA3-435A-B10A-038446F2FB79}" v="476" dt="2021-09-23T14:56:38.621"/>
    <p1510:client id="{757DD55E-EBA2-46B6-B3D5-C70EA33A0FF4}" v="622" dt="2021-09-24T11:18:08.506"/>
    <p1510:client id="{91A3C983-451A-A561-78D8-37B7A17AA04A}" v="15" dt="2021-10-10T16:59:28.882"/>
    <p1510:client id="{B3492676-CB62-8DE3-9980-988E1EF1C936}" v="3" dt="2021-10-10T15:22:08.630"/>
    <p1510:client id="{CEBDC0C9-046A-8071-992E-8BEF43F46D94}" v="3" dt="2021-10-07T19:13:29.588"/>
    <p1510:client id="{DAB0785C-DE15-7FA6-C177-8D4FDD3FE03E}" v="147" dt="2021-10-07T19:14:50.998"/>
    <p1510:client id="{FF7B1AE7-AC42-44E1-9446-BB898EE47534}" v="19" dt="2021-09-24T06:35:04.8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2a7f73016748e2f3779088b94801cd2c7cf23c6c1d33c20878fcf8563426ecd8::" providerId="AD" clId="Web-{FF7B1AE7-AC42-44E1-9446-BB898EE47534}"/>
    <pc:docChg chg="modSld">
      <pc:chgData name="Guest User" userId="S::urn:spo:anon#2a7f73016748e2f3779088b94801cd2c7cf23c6c1d33c20878fcf8563426ecd8::" providerId="AD" clId="Web-{FF7B1AE7-AC42-44E1-9446-BB898EE47534}" dt="2021-09-24T06:35:04.888" v="16"/>
      <pc:docMkLst>
        <pc:docMk/>
      </pc:docMkLst>
      <pc:sldChg chg="modSp">
        <pc:chgData name="Guest User" userId="S::urn:spo:anon#2a7f73016748e2f3779088b94801cd2c7cf23c6c1d33c20878fcf8563426ecd8::" providerId="AD" clId="Web-{FF7B1AE7-AC42-44E1-9446-BB898EE47534}" dt="2021-09-24T06:35:04.888" v="16"/>
        <pc:sldMkLst>
          <pc:docMk/>
          <pc:sldMk cId="4273399309" sldId="257"/>
        </pc:sldMkLst>
        <pc:picChg chg="mod">
          <ac:chgData name="Guest User" userId="S::urn:spo:anon#2a7f73016748e2f3779088b94801cd2c7cf23c6c1d33c20878fcf8563426ecd8::" providerId="AD" clId="Web-{FF7B1AE7-AC42-44E1-9446-BB898EE47534}" dt="2021-09-24T06:35:04.888" v="16"/>
          <ac:picMkLst>
            <pc:docMk/>
            <pc:sldMk cId="4273399309" sldId="257"/>
            <ac:picMk id="12" creationId="{CD92660F-C184-4F25-8A8C-5E8CA35ECAA9}"/>
          </ac:picMkLst>
        </pc:picChg>
      </pc:sldChg>
      <pc:sldChg chg="addSp delSp modSp">
        <pc:chgData name="Guest User" userId="S::urn:spo:anon#2a7f73016748e2f3779088b94801cd2c7cf23c6c1d33c20878fcf8563426ecd8::" providerId="AD" clId="Web-{FF7B1AE7-AC42-44E1-9446-BB898EE47534}" dt="2021-09-24T06:34:04.010" v="15" actId="1076"/>
        <pc:sldMkLst>
          <pc:docMk/>
          <pc:sldMk cId="1250445349" sldId="259"/>
        </pc:sldMkLst>
        <pc:spChg chg="mod">
          <ac:chgData name="Guest User" userId="S::urn:spo:anon#2a7f73016748e2f3779088b94801cd2c7cf23c6c1d33c20878fcf8563426ecd8::" providerId="AD" clId="Web-{FF7B1AE7-AC42-44E1-9446-BB898EE47534}" dt="2021-09-24T06:33:41.696" v="11"/>
          <ac:spMkLst>
            <pc:docMk/>
            <pc:sldMk cId="1250445349" sldId="259"/>
            <ac:spMk id="2" creationId="{5E34C3C1-6E0C-4FD4-A142-6C8C6FDDEA4C}"/>
          </ac:spMkLst>
        </pc:spChg>
        <pc:spChg chg="add del mod">
          <ac:chgData name="Guest User" userId="S::urn:spo:anon#2a7f73016748e2f3779088b94801cd2c7cf23c6c1d33c20878fcf8563426ecd8::" providerId="AD" clId="Web-{FF7B1AE7-AC42-44E1-9446-BB898EE47534}" dt="2021-09-24T06:33:20.148" v="2"/>
          <ac:spMkLst>
            <pc:docMk/>
            <pc:sldMk cId="1250445349" sldId="259"/>
            <ac:spMk id="4" creationId="{1E9A630A-21F6-400D-834D-AFE3D0828865}"/>
          </ac:spMkLst>
        </pc:spChg>
        <pc:spChg chg="del">
          <ac:chgData name="Guest User" userId="S::urn:spo:anon#2a7f73016748e2f3779088b94801cd2c7cf23c6c1d33c20878fcf8563426ecd8::" providerId="AD" clId="Web-{FF7B1AE7-AC42-44E1-9446-BB898EE47534}" dt="2021-09-24T06:33:41.696" v="11"/>
          <ac:spMkLst>
            <pc:docMk/>
            <pc:sldMk cId="1250445349" sldId="259"/>
            <ac:spMk id="79" creationId="{2F9C493A-9F03-49B4-B3FB-19CE5AC115BE}"/>
          </ac:spMkLst>
        </pc:spChg>
        <pc:spChg chg="del">
          <ac:chgData name="Guest User" userId="S::urn:spo:anon#2a7f73016748e2f3779088b94801cd2c7cf23c6c1d33c20878fcf8563426ecd8::" providerId="AD" clId="Web-{FF7B1AE7-AC42-44E1-9446-BB898EE47534}" dt="2021-09-24T06:33:41.696" v="11"/>
          <ac:spMkLst>
            <pc:docMk/>
            <pc:sldMk cId="1250445349" sldId="259"/>
            <ac:spMk id="80" creationId="{90A46C7D-C1BB-49B8-8D37-39742820E964}"/>
          </ac:spMkLst>
        </pc:spChg>
        <pc:spChg chg="del">
          <ac:chgData name="Guest User" userId="S::urn:spo:anon#2a7f73016748e2f3779088b94801cd2c7cf23c6c1d33c20878fcf8563426ecd8::" providerId="AD" clId="Web-{FF7B1AE7-AC42-44E1-9446-BB898EE47534}" dt="2021-09-24T06:33:36.836" v="10"/>
          <ac:spMkLst>
            <pc:docMk/>
            <pc:sldMk cId="1250445349" sldId="259"/>
            <ac:spMk id="85" creationId="{40FA43D3-D34B-4BC7-80D0-F3E75A222AC6}"/>
          </ac:spMkLst>
        </pc:spChg>
        <pc:spChg chg="del mod">
          <ac:chgData name="Guest User" userId="S::urn:spo:anon#2a7f73016748e2f3779088b94801cd2c7cf23c6c1d33c20878fcf8563426ecd8::" providerId="AD" clId="Web-{FF7B1AE7-AC42-44E1-9446-BB898EE47534}" dt="2021-09-24T06:33:05.069" v="1"/>
          <ac:spMkLst>
            <pc:docMk/>
            <pc:sldMk cId="1250445349" sldId="259"/>
            <ac:spMk id="86" creationId="{8E1395AE-DD83-42F2-A306-2BEA863A0744}"/>
          </ac:spMkLst>
        </pc:spChg>
        <pc:spChg chg="del">
          <ac:chgData name="Guest User" userId="S::urn:spo:anon#2a7f73016748e2f3779088b94801cd2c7cf23c6c1d33c20878fcf8563426ecd8::" providerId="AD" clId="Web-{FF7B1AE7-AC42-44E1-9446-BB898EE47534}" dt="2021-09-24T06:33:41.696" v="11"/>
          <ac:spMkLst>
            <pc:docMk/>
            <pc:sldMk cId="1250445349" sldId="259"/>
            <ac:spMk id="87" creationId="{55820E42-2F9D-41EF-B67F-522A133B3373}"/>
          </ac:spMkLst>
        </pc:spChg>
        <pc:spChg chg="add del">
          <ac:chgData name="Guest User" userId="S::urn:spo:anon#2a7f73016748e2f3779088b94801cd2c7cf23c6c1d33c20878fcf8563426ecd8::" providerId="AD" clId="Web-{FF7B1AE7-AC42-44E1-9446-BB898EE47534}" dt="2021-09-24T06:33:59.603" v="14"/>
          <ac:spMkLst>
            <pc:docMk/>
            <pc:sldMk cId="1250445349" sldId="259"/>
            <ac:spMk id="99" creationId="{6C17AF1C-BEDA-4051-9CCB-480BFDD41B85}"/>
          </ac:spMkLst>
        </pc:spChg>
        <pc:spChg chg="add">
          <ac:chgData name="Guest User" userId="S::urn:spo:anon#2a7f73016748e2f3779088b94801cd2c7cf23c6c1d33c20878fcf8563426ecd8::" providerId="AD" clId="Web-{FF7B1AE7-AC42-44E1-9446-BB898EE47534}" dt="2021-09-24T06:33:41.696" v="11"/>
          <ac:spMkLst>
            <pc:docMk/>
            <pc:sldMk cId="1250445349" sldId="259"/>
            <ac:spMk id="102" creationId="{142D98E1-37D2-4470-BF74-845E897954C6}"/>
          </ac:spMkLst>
        </pc:spChg>
        <pc:spChg chg="mod">
          <ac:chgData name="Guest User" userId="S::urn:spo:anon#2a7f73016748e2f3779088b94801cd2c7cf23c6c1d33c20878fcf8563426ecd8::" providerId="AD" clId="Web-{FF7B1AE7-AC42-44E1-9446-BB898EE47534}" dt="2021-09-24T06:34:04.010" v="15" actId="1076"/>
          <ac:spMkLst>
            <pc:docMk/>
            <pc:sldMk cId="1250445349" sldId="259"/>
            <ac:spMk id="110" creationId="{4BE2135F-02C1-449F-B195-232E9AFDD6CB}"/>
          </ac:spMkLst>
        </pc:spChg>
        <pc:grpChg chg="del">
          <ac:chgData name="Guest User" userId="S::urn:spo:anon#2a7f73016748e2f3779088b94801cd2c7cf23c6c1d33c20878fcf8563426ecd8::" providerId="AD" clId="Web-{FF7B1AE7-AC42-44E1-9446-BB898EE47534}" dt="2021-09-24T06:33:41.696" v="11"/>
          <ac:grpSpMkLst>
            <pc:docMk/>
            <pc:sldMk cId="1250445349" sldId="259"/>
            <ac:grpSpMk id="16" creationId="{61BBAB6F-65E6-4E2B-B363-6AB27C84E0C1}"/>
          </ac:grpSpMkLst>
        </pc:grpChg>
        <pc:grpChg chg="del">
          <ac:chgData name="Guest User" userId="S::urn:spo:anon#2a7f73016748e2f3779088b94801cd2c7cf23c6c1d33c20878fcf8563426ecd8::" providerId="AD" clId="Web-{FF7B1AE7-AC42-44E1-9446-BB898EE47534}" dt="2021-09-24T06:33:41.696" v="11"/>
          <ac:grpSpMkLst>
            <pc:docMk/>
            <pc:sldMk cId="1250445349" sldId="259"/>
            <ac:grpSpMk id="88" creationId="{13D9BC31-B57D-4933-AD83-94F462D4C2F9}"/>
          </ac:grpSpMkLst>
        </pc:grpChg>
        <pc:grpChg chg="add">
          <ac:chgData name="Guest User" userId="S::urn:spo:anon#2a7f73016748e2f3779088b94801cd2c7cf23c6c1d33c20878fcf8563426ecd8::" providerId="AD" clId="Web-{FF7B1AE7-AC42-44E1-9446-BB898EE47534}" dt="2021-09-24T06:33:41.696" v="11"/>
          <ac:grpSpMkLst>
            <pc:docMk/>
            <pc:sldMk cId="1250445349" sldId="259"/>
            <ac:grpSpMk id="104" creationId="{2EDC2578-BDB0-4118-975D-CFCE02823D48}"/>
          </ac:grpSpMkLst>
        </pc:grpChg>
        <pc:picChg chg="del">
          <ac:chgData name="Guest User" userId="S::urn:spo:anon#2a7f73016748e2f3779088b94801cd2c7cf23c6c1d33c20878fcf8563426ecd8::" providerId="AD" clId="Web-{FF7B1AE7-AC42-44E1-9446-BB898EE47534}" dt="2021-09-24T06:33:28.023" v="8"/>
          <ac:picMkLst>
            <pc:docMk/>
            <pc:sldMk cId="1250445349" sldId="259"/>
            <ac:picMk id="5" creationId="{82844D8C-B253-4549-9819-110516E6B64E}"/>
          </ac:picMkLst>
        </pc:picChg>
        <pc:picChg chg="add mod ord">
          <ac:chgData name="Guest User" userId="S::urn:spo:anon#2a7f73016748e2f3779088b94801cd2c7cf23c6c1d33c20878fcf8563426ecd8::" providerId="AD" clId="Web-{FF7B1AE7-AC42-44E1-9446-BB898EE47534}" dt="2021-09-24T06:33:55.290" v="13" actId="14100"/>
          <ac:picMkLst>
            <pc:docMk/>
            <pc:sldMk cId="1250445349" sldId="259"/>
            <ac:picMk id="6" creationId="{DF16134C-884B-4793-B05A-B912CD95BD76}"/>
          </ac:picMkLst>
        </pc:picChg>
        <pc:picChg chg="add del mod">
          <ac:chgData name="Guest User" userId="S::urn:spo:anon#2a7f73016748e2f3779088b94801cd2c7cf23c6c1d33c20878fcf8563426ecd8::" providerId="AD" clId="Web-{FF7B1AE7-AC42-44E1-9446-BB898EE47534}" dt="2021-09-24T06:33:24.711" v="6"/>
          <ac:picMkLst>
            <pc:docMk/>
            <pc:sldMk cId="1250445349" sldId="259"/>
            <ac:picMk id="7" creationId="{BEB7FD75-49F8-4230-9A53-E57B4102CE88}"/>
          </ac:picMkLst>
        </pc:picChg>
        <pc:picChg chg="add del mod">
          <ac:chgData name="Guest User" userId="S::urn:spo:anon#2a7f73016748e2f3779088b94801cd2c7cf23c6c1d33c20878fcf8563426ecd8::" providerId="AD" clId="Web-{FF7B1AE7-AC42-44E1-9446-BB898EE47534}" dt="2021-09-24T06:33:22.992" v="5"/>
          <ac:picMkLst>
            <pc:docMk/>
            <pc:sldMk cId="1250445349" sldId="259"/>
            <ac:picMk id="8" creationId="{C0F1CD70-1A45-4158-BF65-D869EA247DDC}"/>
          </ac:picMkLst>
        </pc:picChg>
      </pc:sldChg>
    </pc:docChg>
  </pc:docChgLst>
  <pc:docChgLst>
    <pc:chgData name="Emanuel de Jong" userId="S::495804@student.saxion.nl::35b49e2d-6d54-4e78-9052-2447d14eb441" providerId="AD" clId="Web-{0493DEFF-82A4-38BA-04A0-A072AA1E43CF}"/>
    <pc:docChg chg="modSld">
      <pc:chgData name="Emanuel de Jong" userId="S::495804@student.saxion.nl::35b49e2d-6d54-4e78-9052-2447d14eb441" providerId="AD" clId="Web-{0493DEFF-82A4-38BA-04A0-A072AA1E43CF}" dt="2021-10-07T18:58:21.976" v="3" actId="1076"/>
      <pc:docMkLst>
        <pc:docMk/>
      </pc:docMkLst>
      <pc:sldChg chg="addSp modSp">
        <pc:chgData name="Emanuel de Jong" userId="S::495804@student.saxion.nl::35b49e2d-6d54-4e78-9052-2447d14eb441" providerId="AD" clId="Web-{0493DEFF-82A4-38BA-04A0-A072AA1E43CF}" dt="2021-10-07T18:58:21.976" v="3" actId="1076"/>
        <pc:sldMkLst>
          <pc:docMk/>
          <pc:sldMk cId="3062812349" sldId="265"/>
        </pc:sldMkLst>
        <pc:picChg chg="add mod">
          <ac:chgData name="Emanuel de Jong" userId="S::495804@student.saxion.nl::35b49e2d-6d54-4e78-9052-2447d14eb441" providerId="AD" clId="Web-{0493DEFF-82A4-38BA-04A0-A072AA1E43CF}" dt="2021-10-07T18:58:21.976" v="3" actId="1076"/>
          <ac:picMkLst>
            <pc:docMk/>
            <pc:sldMk cId="3062812349" sldId="265"/>
            <ac:picMk id="3" creationId="{9A747CAD-4380-49A3-93C9-BCBFD39C6FC8}"/>
          </ac:picMkLst>
        </pc:picChg>
      </pc:sldChg>
    </pc:docChg>
  </pc:docChgLst>
  <pc:docChgLst>
    <pc:chgData name="Kalli van den Heuvel" userId="S::500741@student.saxion.nl::408ad6d9-4cea-4df4-9ae6-8042dfb235b3" providerId="AD" clId="Web-{91A3C983-451A-A561-78D8-37B7A17AA04A}"/>
    <pc:docChg chg="modSld">
      <pc:chgData name="Kalli van den Heuvel" userId="S::500741@student.saxion.nl::408ad6d9-4cea-4df4-9ae6-8042dfb235b3" providerId="AD" clId="Web-{91A3C983-451A-A561-78D8-37B7A17AA04A}" dt="2021-10-10T16:59:28.882" v="9" actId="1076"/>
      <pc:docMkLst>
        <pc:docMk/>
      </pc:docMkLst>
      <pc:sldChg chg="addSp delSp modSp">
        <pc:chgData name="Kalli van den Heuvel" userId="S::500741@student.saxion.nl::408ad6d9-4cea-4df4-9ae6-8042dfb235b3" providerId="AD" clId="Web-{91A3C983-451A-A561-78D8-37B7A17AA04A}" dt="2021-10-10T16:59:28.882" v="9" actId="1076"/>
        <pc:sldMkLst>
          <pc:docMk/>
          <pc:sldMk cId="3062812349" sldId="265"/>
        </pc:sldMkLst>
        <pc:spChg chg="mod">
          <ac:chgData name="Kalli van den Heuvel" userId="S::500741@student.saxion.nl::408ad6d9-4cea-4df4-9ae6-8042dfb235b3" providerId="AD" clId="Web-{91A3C983-451A-A561-78D8-37B7A17AA04A}" dt="2021-10-10T16:59:04.208" v="5" actId="20577"/>
          <ac:spMkLst>
            <pc:docMk/>
            <pc:sldMk cId="3062812349" sldId="265"/>
            <ac:spMk id="4" creationId="{C0717F49-9AF8-4F8B-AABF-1F841E928822}"/>
          </ac:spMkLst>
        </pc:spChg>
        <pc:spChg chg="add del mod">
          <ac:chgData name="Kalli van den Heuvel" userId="S::500741@student.saxion.nl::408ad6d9-4cea-4df4-9ae6-8042dfb235b3" providerId="AD" clId="Web-{91A3C983-451A-A561-78D8-37B7A17AA04A}" dt="2021-10-10T16:59:26.913" v="8"/>
          <ac:spMkLst>
            <pc:docMk/>
            <pc:sldMk cId="3062812349" sldId="265"/>
            <ac:spMk id="6" creationId="{E1E0FB5E-2062-49B7-83D7-D81F453F2567}"/>
          </ac:spMkLst>
        </pc:spChg>
        <pc:picChg chg="mod">
          <ac:chgData name="Kalli van den Heuvel" userId="S::500741@student.saxion.nl::408ad6d9-4cea-4df4-9ae6-8042dfb235b3" providerId="AD" clId="Web-{91A3C983-451A-A561-78D8-37B7A17AA04A}" dt="2021-10-10T16:59:06.583" v="6" actId="1076"/>
          <ac:picMkLst>
            <pc:docMk/>
            <pc:sldMk cId="3062812349" sldId="265"/>
            <ac:picMk id="3" creationId="{9A747CAD-4380-49A3-93C9-BCBFD39C6FC8}"/>
          </ac:picMkLst>
        </pc:picChg>
        <pc:picChg chg="add mod ord">
          <ac:chgData name="Kalli van den Heuvel" userId="S::500741@student.saxion.nl::408ad6d9-4cea-4df4-9ae6-8042dfb235b3" providerId="AD" clId="Web-{91A3C983-451A-A561-78D8-37B7A17AA04A}" dt="2021-10-10T16:59:28.882" v="9" actId="1076"/>
          <ac:picMkLst>
            <pc:docMk/>
            <pc:sldMk cId="3062812349" sldId="265"/>
            <ac:picMk id="7" creationId="{FD480010-C99E-49D2-94F3-E41247DEF19D}"/>
          </ac:picMkLst>
        </pc:picChg>
        <pc:picChg chg="del">
          <ac:chgData name="Kalli van den Heuvel" userId="S::500741@student.saxion.nl::408ad6d9-4cea-4df4-9ae6-8042dfb235b3" providerId="AD" clId="Web-{91A3C983-451A-A561-78D8-37B7A17AA04A}" dt="2021-10-10T16:59:13.381" v="7"/>
          <ac:picMkLst>
            <pc:docMk/>
            <pc:sldMk cId="3062812349" sldId="265"/>
            <ac:picMk id="9" creationId="{98F37AF2-A618-4514-A110-1A7F05BF7F40}"/>
          </ac:picMkLst>
        </pc:picChg>
      </pc:sldChg>
    </pc:docChg>
  </pc:docChgLst>
  <pc:docChgLst>
    <pc:chgData name="Syon Foppen" userId="a84179b0-2bb7-40bd-a392-10c0882ec5c9" providerId="ADAL" clId="{6BB8FCEC-2DA3-435A-B10A-038446F2FB79}"/>
    <pc:docChg chg="undo custSel addSld delSld modSld sldOrd">
      <pc:chgData name="Syon Foppen" userId="a84179b0-2bb7-40bd-a392-10c0882ec5c9" providerId="ADAL" clId="{6BB8FCEC-2DA3-435A-B10A-038446F2FB79}" dt="2021-09-23T14:56:38.621" v="479" actId="26606"/>
      <pc:docMkLst>
        <pc:docMk/>
      </pc:docMkLst>
      <pc:sldChg chg="addSp delSp modSp new mod setBg">
        <pc:chgData name="Syon Foppen" userId="a84179b0-2bb7-40bd-a392-10c0882ec5c9" providerId="ADAL" clId="{6BB8FCEC-2DA3-435A-B10A-038446F2FB79}" dt="2021-09-23T14:52:07.540" v="435" actId="20577"/>
        <pc:sldMkLst>
          <pc:docMk/>
          <pc:sldMk cId="2765181383" sldId="260"/>
        </pc:sldMkLst>
        <pc:spChg chg="mod">
          <ac:chgData name="Syon Foppen" userId="a84179b0-2bb7-40bd-a392-10c0882ec5c9" providerId="ADAL" clId="{6BB8FCEC-2DA3-435A-B10A-038446F2FB79}" dt="2021-09-23T14:49:48.315" v="114" actId="20577"/>
          <ac:spMkLst>
            <pc:docMk/>
            <pc:sldMk cId="2765181383" sldId="260"/>
            <ac:spMk id="2" creationId="{9310C077-A98E-46FF-A1D4-AD7398DBDBBD}"/>
          </ac:spMkLst>
        </pc:spChg>
        <pc:spChg chg="del mod">
          <ac:chgData name="Syon Foppen" userId="a84179b0-2bb7-40bd-a392-10c0882ec5c9" providerId="ADAL" clId="{6BB8FCEC-2DA3-435A-B10A-038446F2FB79}" dt="2021-09-23T14:48:17.121" v="40"/>
          <ac:spMkLst>
            <pc:docMk/>
            <pc:sldMk cId="2765181383" sldId="260"/>
            <ac:spMk id="3" creationId="{92D8E42B-8E3D-425A-8E9A-F311FAEA69B8}"/>
          </ac:spMkLst>
        </pc:spChg>
        <pc:spChg chg="add del">
          <ac:chgData name="Syon Foppen" userId="a84179b0-2bb7-40bd-a392-10c0882ec5c9" providerId="ADAL" clId="{6BB8FCEC-2DA3-435A-B10A-038446F2FB79}" dt="2021-09-23T14:48:19.403" v="43" actId="26606"/>
          <ac:spMkLst>
            <pc:docMk/>
            <pc:sldMk cId="2765181383" sldId="260"/>
            <ac:spMk id="9" creationId="{4529CDA4-ACED-4CBF-A79E-673908A5AD0D}"/>
          </ac:spMkLst>
        </pc:spChg>
        <pc:spChg chg="add del">
          <ac:chgData name="Syon Foppen" userId="a84179b0-2bb7-40bd-a392-10c0882ec5c9" providerId="ADAL" clId="{6BB8FCEC-2DA3-435A-B10A-038446F2FB79}" dt="2021-09-23T14:48:20.443" v="47" actId="26606"/>
          <ac:spMkLst>
            <pc:docMk/>
            <pc:sldMk cId="2765181383" sldId="260"/>
            <ac:spMk id="10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48:19.403" v="43" actId="26606"/>
          <ac:spMkLst>
            <pc:docMk/>
            <pc:sldMk cId="2765181383" sldId="260"/>
            <ac:spMk id="12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19.403" v="43" actId="26606"/>
          <ac:spMkLst>
            <pc:docMk/>
            <pc:sldMk cId="2765181383" sldId="260"/>
            <ac:spMk id="14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19.403" v="43" actId="26606"/>
          <ac:spMkLst>
            <pc:docMk/>
            <pc:sldMk cId="2765181383" sldId="260"/>
            <ac:spMk id="24" creationId="{55820E42-2F9D-41EF-B67F-522A133B3373}"/>
          </ac:spMkLst>
        </pc:spChg>
        <pc:spChg chg="add del">
          <ac:chgData name="Syon Foppen" userId="a84179b0-2bb7-40bd-a392-10c0882ec5c9" providerId="ADAL" clId="{6BB8FCEC-2DA3-435A-B10A-038446F2FB79}" dt="2021-09-23T14:48:19.822" v="45" actId="26606"/>
          <ac:spMkLst>
            <pc:docMk/>
            <pc:sldMk cId="2765181383" sldId="260"/>
            <ac:spMk id="35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48:19.822" v="45" actId="26606"/>
          <ac:spMkLst>
            <pc:docMk/>
            <pc:sldMk cId="2765181383" sldId="260"/>
            <ac:spMk id="36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48:19.822" v="45" actId="26606"/>
          <ac:spMkLst>
            <pc:docMk/>
            <pc:sldMk cId="2765181383" sldId="260"/>
            <ac:spMk id="43" creationId="{A48B5F45-62C1-4485-A4DA-0B598A58864B}"/>
          </ac:spMkLst>
        </pc:spChg>
        <pc:spChg chg="add del">
          <ac:chgData name="Syon Foppen" userId="a84179b0-2bb7-40bd-a392-10c0882ec5c9" providerId="ADAL" clId="{6BB8FCEC-2DA3-435A-B10A-038446F2FB79}" dt="2021-09-23T14:48:19.822" v="45" actId="26606"/>
          <ac:spMkLst>
            <pc:docMk/>
            <pc:sldMk cId="2765181383" sldId="260"/>
            <ac:spMk id="44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48:20.443" v="47" actId="26606"/>
          <ac:spMkLst>
            <pc:docMk/>
            <pc:sldMk cId="2765181383" sldId="260"/>
            <ac:spMk id="59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48:20.443" v="47" actId="26606"/>
          <ac:spMkLst>
            <pc:docMk/>
            <pc:sldMk cId="2765181383" sldId="260"/>
            <ac:spMk id="65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48:20.443" v="47" actId="26606"/>
          <ac:spMkLst>
            <pc:docMk/>
            <pc:sldMk cId="2765181383" sldId="260"/>
            <ac:spMk id="66" creationId="{CF7F2079-504C-499A-A644-58F4DDC7643B}"/>
          </ac:spMkLst>
        </pc:spChg>
        <pc:spChg chg="add del">
          <ac:chgData name="Syon Foppen" userId="a84179b0-2bb7-40bd-a392-10c0882ec5c9" providerId="ADAL" clId="{6BB8FCEC-2DA3-435A-B10A-038446F2FB79}" dt="2021-09-23T14:48:20.443" v="47" actId="26606"/>
          <ac:spMkLst>
            <pc:docMk/>
            <pc:sldMk cId="2765181383" sldId="260"/>
            <ac:spMk id="74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48:20.864" v="49" actId="26606"/>
          <ac:spMkLst>
            <pc:docMk/>
            <pc:sldMk cId="2765181383" sldId="260"/>
            <ac:spMk id="84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48:20.864" v="49" actId="26606"/>
          <ac:spMkLst>
            <pc:docMk/>
            <pc:sldMk cId="2765181383" sldId="260"/>
            <ac:spMk id="85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48:20.864" v="49" actId="26606"/>
          <ac:spMkLst>
            <pc:docMk/>
            <pc:sldMk cId="2765181383" sldId="260"/>
            <ac:spMk id="93" creationId="{108BD109-C0EF-4914-B015-67EA0FE6A8C4}"/>
          </ac:spMkLst>
        </pc:spChg>
        <pc:spChg chg="add del">
          <ac:chgData name="Syon Foppen" userId="a84179b0-2bb7-40bd-a392-10c0882ec5c9" providerId="ADAL" clId="{6BB8FCEC-2DA3-435A-B10A-038446F2FB79}" dt="2021-09-23T14:48:20.864" v="49" actId="26606"/>
          <ac:spMkLst>
            <pc:docMk/>
            <pc:sldMk cId="2765181383" sldId="260"/>
            <ac:spMk id="94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48:21.090" v="51" actId="26606"/>
          <ac:spMkLst>
            <pc:docMk/>
            <pc:sldMk cId="2765181383" sldId="260"/>
            <ac:spMk id="104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1.090" v="51" actId="26606"/>
          <ac:spMkLst>
            <pc:docMk/>
            <pc:sldMk cId="2765181383" sldId="260"/>
            <ac:spMk id="105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21.090" v="51" actId="26606"/>
          <ac:spMkLst>
            <pc:docMk/>
            <pc:sldMk cId="2765181383" sldId="260"/>
            <ac:spMk id="113" creationId="{AD562C55-45A5-4EE8-841A-A3B6DD071DAC}"/>
          </ac:spMkLst>
        </pc:spChg>
        <pc:spChg chg="add del">
          <ac:chgData name="Syon Foppen" userId="a84179b0-2bb7-40bd-a392-10c0882ec5c9" providerId="ADAL" clId="{6BB8FCEC-2DA3-435A-B10A-038446F2FB79}" dt="2021-09-23T14:48:21.090" v="51" actId="26606"/>
          <ac:spMkLst>
            <pc:docMk/>
            <pc:sldMk cId="2765181383" sldId="260"/>
            <ac:spMk id="114" creationId="{55820E42-2F9D-41EF-B67F-522A133B3373}"/>
          </ac:spMkLst>
        </pc:spChg>
        <pc:spChg chg="add del">
          <ac:chgData name="Syon Foppen" userId="a84179b0-2bb7-40bd-a392-10c0882ec5c9" providerId="ADAL" clId="{6BB8FCEC-2DA3-435A-B10A-038446F2FB79}" dt="2021-09-23T14:48:21.363" v="53" actId="26606"/>
          <ac:spMkLst>
            <pc:docMk/>
            <pc:sldMk cId="2765181383" sldId="260"/>
            <ac:spMk id="124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1.363" v="53" actId="26606"/>
          <ac:spMkLst>
            <pc:docMk/>
            <pc:sldMk cId="2765181383" sldId="260"/>
            <ac:spMk id="125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21.363" v="53" actId="26606"/>
          <ac:spMkLst>
            <pc:docMk/>
            <pc:sldMk cId="2765181383" sldId="260"/>
            <ac:spMk id="133" creationId="{F1B82C6C-ABED-4F0A-AD94-6DDDC3D5DD91}"/>
          </ac:spMkLst>
        </pc:spChg>
        <pc:spChg chg="add del">
          <ac:chgData name="Syon Foppen" userId="a84179b0-2bb7-40bd-a392-10c0882ec5c9" providerId="ADAL" clId="{6BB8FCEC-2DA3-435A-B10A-038446F2FB79}" dt="2021-09-23T14:48:21.363" v="53" actId="26606"/>
          <ac:spMkLst>
            <pc:docMk/>
            <pc:sldMk cId="2765181383" sldId="260"/>
            <ac:spMk id="134" creationId="{D5B4F0F5-BE58-4EC0-B650-A71A07437CDD}"/>
          </ac:spMkLst>
        </pc:spChg>
        <pc:spChg chg="add del">
          <ac:chgData name="Syon Foppen" userId="a84179b0-2bb7-40bd-a392-10c0882ec5c9" providerId="ADAL" clId="{6BB8FCEC-2DA3-435A-B10A-038446F2FB79}" dt="2021-09-23T14:48:22.024" v="55" actId="26606"/>
          <ac:spMkLst>
            <pc:docMk/>
            <pc:sldMk cId="2765181383" sldId="260"/>
            <ac:spMk id="144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48:22.024" v="55" actId="26606"/>
          <ac:spMkLst>
            <pc:docMk/>
            <pc:sldMk cId="2765181383" sldId="260"/>
            <ac:spMk id="153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48:22.024" v="55" actId="26606"/>
          <ac:spMkLst>
            <pc:docMk/>
            <pc:sldMk cId="2765181383" sldId="260"/>
            <ac:spMk id="160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48:22.024" v="55" actId="26606"/>
          <ac:spMkLst>
            <pc:docMk/>
            <pc:sldMk cId="2765181383" sldId="260"/>
            <ac:spMk id="161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48:22.785" v="57" actId="26606"/>
          <ac:spMkLst>
            <pc:docMk/>
            <pc:sldMk cId="2765181383" sldId="260"/>
            <ac:spMk id="178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2.785" v="57" actId="26606"/>
          <ac:spMkLst>
            <pc:docMk/>
            <pc:sldMk cId="2765181383" sldId="260"/>
            <ac:spMk id="179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22.785" v="57" actId="26606"/>
          <ac:spMkLst>
            <pc:docMk/>
            <pc:sldMk cId="2765181383" sldId="260"/>
            <ac:spMk id="187" creationId="{F1B82C6C-ABED-4F0A-AD94-6DDDC3D5DD91}"/>
          </ac:spMkLst>
        </pc:spChg>
        <pc:spChg chg="add del">
          <ac:chgData name="Syon Foppen" userId="a84179b0-2bb7-40bd-a392-10c0882ec5c9" providerId="ADAL" clId="{6BB8FCEC-2DA3-435A-B10A-038446F2FB79}" dt="2021-09-23T14:48:22.785" v="57" actId="26606"/>
          <ac:spMkLst>
            <pc:docMk/>
            <pc:sldMk cId="2765181383" sldId="260"/>
            <ac:spMk id="188" creationId="{D5B4F0F5-BE58-4EC0-B650-A71A07437CDD}"/>
          </ac:spMkLst>
        </pc:spChg>
        <pc:spChg chg="add del">
          <ac:chgData name="Syon Foppen" userId="a84179b0-2bb7-40bd-a392-10c0882ec5c9" providerId="ADAL" clId="{6BB8FCEC-2DA3-435A-B10A-038446F2FB79}" dt="2021-09-23T14:48:22.996" v="59" actId="26606"/>
          <ac:spMkLst>
            <pc:docMk/>
            <pc:sldMk cId="2765181383" sldId="260"/>
            <ac:spMk id="198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2.996" v="59" actId="26606"/>
          <ac:spMkLst>
            <pc:docMk/>
            <pc:sldMk cId="2765181383" sldId="260"/>
            <ac:spMk id="206" creationId="{62F1D297-74F5-4948-9655-BC87A30A469D}"/>
          </ac:spMkLst>
        </pc:spChg>
        <pc:spChg chg="add del">
          <ac:chgData name="Syon Foppen" userId="a84179b0-2bb7-40bd-a392-10c0882ec5c9" providerId="ADAL" clId="{6BB8FCEC-2DA3-435A-B10A-038446F2FB79}" dt="2021-09-23T14:48:22.996" v="59" actId="26606"/>
          <ac:spMkLst>
            <pc:docMk/>
            <pc:sldMk cId="2765181383" sldId="260"/>
            <ac:spMk id="214" creationId="{83F32BBE-EF70-4739-9DA8-4C600311513E}"/>
          </ac:spMkLst>
        </pc:spChg>
        <pc:spChg chg="add del">
          <ac:chgData name="Syon Foppen" userId="a84179b0-2bb7-40bd-a392-10c0882ec5c9" providerId="ADAL" clId="{6BB8FCEC-2DA3-435A-B10A-038446F2FB79}" dt="2021-09-23T14:48:23.818" v="61" actId="26606"/>
          <ac:spMkLst>
            <pc:docMk/>
            <pc:sldMk cId="2765181383" sldId="260"/>
            <ac:spMk id="216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48:23.818" v="61" actId="26606"/>
          <ac:spMkLst>
            <pc:docMk/>
            <pc:sldMk cId="2765181383" sldId="260"/>
            <ac:spMk id="225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48:23.818" v="61" actId="26606"/>
          <ac:spMkLst>
            <pc:docMk/>
            <pc:sldMk cId="2765181383" sldId="260"/>
            <ac:spMk id="233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48:23.818" v="61" actId="26606"/>
          <ac:spMkLst>
            <pc:docMk/>
            <pc:sldMk cId="2765181383" sldId="260"/>
            <ac:spMk id="234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48:24.067" v="63" actId="26606"/>
          <ac:spMkLst>
            <pc:docMk/>
            <pc:sldMk cId="2765181383" sldId="260"/>
            <ac:spMk id="251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48:24.067" v="63" actId="26606"/>
          <ac:spMkLst>
            <pc:docMk/>
            <pc:sldMk cId="2765181383" sldId="260"/>
            <ac:spMk id="260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48:24.067" v="63" actId="26606"/>
          <ac:spMkLst>
            <pc:docMk/>
            <pc:sldMk cId="2765181383" sldId="260"/>
            <ac:spMk id="268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48:24.067" v="63" actId="26606"/>
          <ac:spMkLst>
            <pc:docMk/>
            <pc:sldMk cId="2765181383" sldId="260"/>
            <ac:spMk id="269" creationId="{CF7F2079-504C-499A-A644-58F4DDC7643B}"/>
          </ac:spMkLst>
        </pc:spChg>
        <pc:spChg chg="add del">
          <ac:chgData name="Syon Foppen" userId="a84179b0-2bb7-40bd-a392-10c0882ec5c9" providerId="ADAL" clId="{6BB8FCEC-2DA3-435A-B10A-038446F2FB79}" dt="2021-09-23T14:48:24.067" v="63" actId="26606"/>
          <ac:spMkLst>
            <pc:docMk/>
            <pc:sldMk cId="2765181383" sldId="260"/>
            <ac:spMk id="277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48:24.444" v="65" actId="26606"/>
          <ac:spMkLst>
            <pc:docMk/>
            <pc:sldMk cId="2765181383" sldId="260"/>
            <ac:spMk id="287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48:24.444" v="65" actId="26606"/>
          <ac:spMkLst>
            <pc:docMk/>
            <pc:sldMk cId="2765181383" sldId="260"/>
            <ac:spMk id="288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48:24.444" v="65" actId="26606"/>
          <ac:spMkLst>
            <pc:docMk/>
            <pc:sldMk cId="2765181383" sldId="260"/>
            <ac:spMk id="296" creationId="{A48B5F45-62C1-4485-A4DA-0B598A58864B}"/>
          </ac:spMkLst>
        </pc:spChg>
        <pc:spChg chg="add del">
          <ac:chgData name="Syon Foppen" userId="a84179b0-2bb7-40bd-a392-10c0882ec5c9" providerId="ADAL" clId="{6BB8FCEC-2DA3-435A-B10A-038446F2FB79}" dt="2021-09-23T14:48:24.444" v="65" actId="26606"/>
          <ac:spMkLst>
            <pc:docMk/>
            <pc:sldMk cId="2765181383" sldId="260"/>
            <ac:spMk id="297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48:25.430" v="67" actId="26606"/>
          <ac:spMkLst>
            <pc:docMk/>
            <pc:sldMk cId="2765181383" sldId="260"/>
            <ac:spMk id="307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5.430" v="67" actId="26606"/>
          <ac:spMkLst>
            <pc:docMk/>
            <pc:sldMk cId="2765181383" sldId="260"/>
            <ac:spMk id="308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25.430" v="67" actId="26606"/>
          <ac:spMkLst>
            <pc:docMk/>
            <pc:sldMk cId="2765181383" sldId="260"/>
            <ac:spMk id="316" creationId="{4529CDA4-ACED-4CBF-A79E-673908A5AD0D}"/>
          </ac:spMkLst>
        </pc:spChg>
        <pc:spChg chg="add del">
          <ac:chgData name="Syon Foppen" userId="a84179b0-2bb7-40bd-a392-10c0882ec5c9" providerId="ADAL" clId="{6BB8FCEC-2DA3-435A-B10A-038446F2FB79}" dt="2021-09-23T14:48:25.430" v="67" actId="26606"/>
          <ac:spMkLst>
            <pc:docMk/>
            <pc:sldMk cId="2765181383" sldId="260"/>
            <ac:spMk id="317" creationId="{55820E42-2F9D-41EF-B67F-522A133B3373}"/>
          </ac:spMkLst>
        </pc:spChg>
        <pc:spChg chg="add del">
          <ac:chgData name="Syon Foppen" userId="a84179b0-2bb7-40bd-a392-10c0882ec5c9" providerId="ADAL" clId="{6BB8FCEC-2DA3-435A-B10A-038446F2FB79}" dt="2021-09-23T14:48:27.225" v="69" actId="26606"/>
          <ac:spMkLst>
            <pc:docMk/>
            <pc:sldMk cId="2765181383" sldId="260"/>
            <ac:spMk id="327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48:27.225" v="69" actId="26606"/>
          <ac:spMkLst>
            <pc:docMk/>
            <pc:sldMk cId="2765181383" sldId="260"/>
            <ac:spMk id="328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48:27.225" v="69" actId="26606"/>
          <ac:spMkLst>
            <pc:docMk/>
            <pc:sldMk cId="2765181383" sldId="260"/>
            <ac:spMk id="336" creationId="{A48B5F45-62C1-4485-A4DA-0B598A58864B}"/>
          </ac:spMkLst>
        </pc:spChg>
        <pc:spChg chg="add del">
          <ac:chgData name="Syon Foppen" userId="a84179b0-2bb7-40bd-a392-10c0882ec5c9" providerId="ADAL" clId="{6BB8FCEC-2DA3-435A-B10A-038446F2FB79}" dt="2021-09-23T14:48:27.225" v="69" actId="26606"/>
          <ac:spMkLst>
            <pc:docMk/>
            <pc:sldMk cId="2765181383" sldId="260"/>
            <ac:spMk id="337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48:28.004" v="71" actId="26606"/>
          <ac:spMkLst>
            <pc:docMk/>
            <pc:sldMk cId="2765181383" sldId="260"/>
            <ac:spMk id="347" creationId="{2F9C493A-9F03-49B4-B3FB-19CE5AC115BE}"/>
          </ac:spMkLst>
        </pc:spChg>
        <pc:spChg chg="add del">
          <ac:chgData name="Syon Foppen" userId="a84179b0-2bb7-40bd-a392-10c0882ec5c9" providerId="ADAL" clId="{6BB8FCEC-2DA3-435A-B10A-038446F2FB79}" dt="2021-09-23T14:48:28.004" v="71" actId="26606"/>
          <ac:spMkLst>
            <pc:docMk/>
            <pc:sldMk cId="2765181383" sldId="260"/>
            <ac:spMk id="348" creationId="{90A46C7D-C1BB-49B8-8D37-39742820E964}"/>
          </ac:spMkLst>
        </pc:spChg>
        <pc:spChg chg="add del">
          <ac:chgData name="Syon Foppen" userId="a84179b0-2bb7-40bd-a392-10c0882ec5c9" providerId="ADAL" clId="{6BB8FCEC-2DA3-435A-B10A-038446F2FB79}" dt="2021-09-23T14:48:28.004" v="71" actId="26606"/>
          <ac:spMkLst>
            <pc:docMk/>
            <pc:sldMk cId="2765181383" sldId="260"/>
            <ac:spMk id="350" creationId="{4529CDA4-ACED-4CBF-A79E-673908A5AD0D}"/>
          </ac:spMkLst>
        </pc:spChg>
        <pc:spChg chg="add del">
          <ac:chgData name="Syon Foppen" userId="a84179b0-2bb7-40bd-a392-10c0882ec5c9" providerId="ADAL" clId="{6BB8FCEC-2DA3-435A-B10A-038446F2FB79}" dt="2021-09-23T14:48:28.004" v="71" actId="26606"/>
          <ac:spMkLst>
            <pc:docMk/>
            <pc:sldMk cId="2765181383" sldId="260"/>
            <ac:spMk id="351" creationId="{55820E42-2F9D-41EF-B67F-522A133B3373}"/>
          </ac:spMkLst>
        </pc:spChg>
        <pc:spChg chg="add">
          <ac:chgData name="Syon Foppen" userId="a84179b0-2bb7-40bd-a392-10c0882ec5c9" providerId="ADAL" clId="{6BB8FCEC-2DA3-435A-B10A-038446F2FB79}" dt="2021-09-23T14:48:28.018" v="72" actId="26606"/>
          <ac:spMkLst>
            <pc:docMk/>
            <pc:sldMk cId="2765181383" sldId="260"/>
            <ac:spMk id="354" creationId="{F420BC5C-C418-4843-B04B-6918968D0982}"/>
          </ac:spMkLst>
        </pc:spChg>
        <pc:spChg chg="add">
          <ac:chgData name="Syon Foppen" userId="a84179b0-2bb7-40bd-a392-10c0882ec5c9" providerId="ADAL" clId="{6BB8FCEC-2DA3-435A-B10A-038446F2FB79}" dt="2021-09-23T14:48:28.018" v="72" actId="26606"/>
          <ac:spMkLst>
            <pc:docMk/>
            <pc:sldMk cId="2765181383" sldId="260"/>
            <ac:spMk id="355" creationId="{13E5F285-BD95-4989-B20B-77899015947C}"/>
          </ac:spMkLst>
        </pc:spChg>
        <pc:spChg chg="add mod">
          <ac:chgData name="Syon Foppen" userId="a84179b0-2bb7-40bd-a392-10c0882ec5c9" providerId="ADAL" clId="{6BB8FCEC-2DA3-435A-B10A-038446F2FB79}" dt="2021-09-23T14:52:07.540" v="435" actId="20577"/>
          <ac:spMkLst>
            <pc:docMk/>
            <pc:sldMk cId="2765181383" sldId="260"/>
            <ac:spMk id="362" creationId="{A48B5F45-62C1-4485-A4DA-0B598A58864B}"/>
          </ac:spMkLst>
        </pc:spChg>
        <pc:spChg chg="add">
          <ac:chgData name="Syon Foppen" userId="a84179b0-2bb7-40bd-a392-10c0882ec5c9" providerId="ADAL" clId="{6BB8FCEC-2DA3-435A-B10A-038446F2FB79}" dt="2021-09-23T14:48:28.018" v="72" actId="26606"/>
          <ac:spMkLst>
            <pc:docMk/>
            <pc:sldMk cId="2765181383" sldId="260"/>
            <ac:spMk id="363" creationId="{6B6061A8-D267-4967-AF47-C3CC45138582}"/>
          </ac:spMkLst>
        </pc:spChg>
        <pc:grpChg chg="add del">
          <ac:chgData name="Syon Foppen" userId="a84179b0-2bb7-40bd-a392-10c0882ec5c9" providerId="ADAL" clId="{6BB8FCEC-2DA3-435A-B10A-038446F2FB79}" dt="2021-09-23T14:48:19.403" v="43" actId="26606"/>
          <ac:grpSpMkLst>
            <pc:docMk/>
            <pc:sldMk cId="2765181383" sldId="260"/>
            <ac:grpSpMk id="16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0.443" v="47" actId="26606"/>
          <ac:grpSpMkLst>
            <pc:docMk/>
            <pc:sldMk cId="2765181383" sldId="260"/>
            <ac:grpSpMk id="23" creationId="{51B01909-73B8-4486-A749-C643B1D7E361}"/>
          </ac:grpSpMkLst>
        </pc:grpChg>
        <pc:grpChg chg="add del">
          <ac:chgData name="Syon Foppen" userId="a84179b0-2bb7-40bd-a392-10c0882ec5c9" providerId="ADAL" clId="{6BB8FCEC-2DA3-435A-B10A-038446F2FB79}" dt="2021-09-23T14:48:19.403" v="43" actId="26606"/>
          <ac:grpSpMkLst>
            <pc:docMk/>
            <pc:sldMk cId="2765181383" sldId="260"/>
            <ac:grpSpMk id="26" creationId="{13D9BC31-B57D-4933-AD83-94F462D4C2F9}"/>
          </ac:grpSpMkLst>
        </pc:grpChg>
        <pc:grpChg chg="add del">
          <ac:chgData name="Syon Foppen" userId="a84179b0-2bb7-40bd-a392-10c0882ec5c9" providerId="ADAL" clId="{6BB8FCEC-2DA3-435A-B10A-038446F2FB79}" dt="2021-09-23T14:48:19.822" v="45" actId="26606"/>
          <ac:grpSpMkLst>
            <pc:docMk/>
            <pc:sldMk cId="2765181383" sldId="260"/>
            <ac:grpSpMk id="37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48:19.822" v="45" actId="26606"/>
          <ac:grpSpMkLst>
            <pc:docMk/>
            <pc:sldMk cId="2765181383" sldId="260"/>
            <ac:grpSpMk id="45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48:20.443" v="47" actId="26606"/>
          <ac:grpSpMkLst>
            <pc:docMk/>
            <pc:sldMk cId="2765181383" sldId="260"/>
            <ac:grpSpMk id="54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48:20.443" v="47" actId="26606"/>
          <ac:grpSpMkLst>
            <pc:docMk/>
            <pc:sldMk cId="2765181383" sldId="260"/>
            <ac:grpSpMk id="67" creationId="{DBBA0A0D-8F6A-400A-9E49-8C008E2C7DB1}"/>
          </ac:grpSpMkLst>
        </pc:grpChg>
        <pc:grpChg chg="add del">
          <ac:chgData name="Syon Foppen" userId="a84179b0-2bb7-40bd-a392-10c0882ec5c9" providerId="ADAL" clId="{6BB8FCEC-2DA3-435A-B10A-038446F2FB79}" dt="2021-09-23T14:48:20.443" v="47" actId="26606"/>
          <ac:grpSpMkLst>
            <pc:docMk/>
            <pc:sldMk cId="2765181383" sldId="260"/>
            <ac:grpSpMk id="75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48:20.864" v="49" actId="26606"/>
          <ac:grpSpMkLst>
            <pc:docMk/>
            <pc:sldMk cId="2765181383" sldId="260"/>
            <ac:grpSpMk id="86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48:20.864" v="49" actId="26606"/>
          <ac:grpSpMkLst>
            <pc:docMk/>
            <pc:sldMk cId="2765181383" sldId="260"/>
            <ac:grpSpMk id="95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48:21.090" v="51" actId="26606"/>
          <ac:grpSpMkLst>
            <pc:docMk/>
            <pc:sldMk cId="2765181383" sldId="260"/>
            <ac:grpSpMk id="106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1.090" v="51" actId="26606"/>
          <ac:grpSpMkLst>
            <pc:docMk/>
            <pc:sldMk cId="2765181383" sldId="260"/>
            <ac:grpSpMk id="115" creationId="{13D9BC31-B57D-4933-AD83-94F462D4C2F9}"/>
          </ac:grpSpMkLst>
        </pc:grpChg>
        <pc:grpChg chg="add del">
          <ac:chgData name="Syon Foppen" userId="a84179b0-2bb7-40bd-a392-10c0882ec5c9" providerId="ADAL" clId="{6BB8FCEC-2DA3-435A-B10A-038446F2FB79}" dt="2021-09-23T14:48:21.363" v="53" actId="26606"/>
          <ac:grpSpMkLst>
            <pc:docMk/>
            <pc:sldMk cId="2765181383" sldId="260"/>
            <ac:grpSpMk id="126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1.363" v="53" actId="26606"/>
          <ac:grpSpMkLst>
            <pc:docMk/>
            <pc:sldMk cId="2765181383" sldId="260"/>
            <ac:grpSpMk id="135" creationId="{E700C1F5-B637-45FE-96CC-270D263A597B}"/>
          </ac:grpSpMkLst>
        </pc:grpChg>
        <pc:grpChg chg="add del">
          <ac:chgData name="Syon Foppen" userId="a84179b0-2bb7-40bd-a392-10c0882ec5c9" providerId="ADAL" clId="{6BB8FCEC-2DA3-435A-B10A-038446F2FB79}" dt="2021-09-23T14:48:22.024" v="55" actId="26606"/>
          <ac:grpSpMkLst>
            <pc:docMk/>
            <pc:sldMk cId="2765181383" sldId="260"/>
            <ac:grpSpMk id="145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48:22.024" v="55" actId="26606"/>
          <ac:grpSpMkLst>
            <pc:docMk/>
            <pc:sldMk cId="2765181383" sldId="260"/>
            <ac:grpSpMk id="154" creationId="{51B01909-73B8-4486-A749-C643B1D7E361}"/>
          </ac:grpSpMkLst>
        </pc:grpChg>
        <pc:grpChg chg="add del">
          <ac:chgData name="Syon Foppen" userId="a84179b0-2bb7-40bd-a392-10c0882ec5c9" providerId="ADAL" clId="{6BB8FCEC-2DA3-435A-B10A-038446F2FB79}" dt="2021-09-23T14:48:22.024" v="55" actId="26606"/>
          <ac:grpSpMkLst>
            <pc:docMk/>
            <pc:sldMk cId="2765181383" sldId="260"/>
            <ac:grpSpMk id="162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48:22.024" v="55" actId="26606"/>
          <ac:grpSpMkLst>
            <pc:docMk/>
            <pc:sldMk cId="2765181383" sldId="260"/>
            <ac:grpSpMk id="170" creationId="{DBBA0A0D-8F6A-400A-9E49-8C008E2C7DB1}"/>
          </ac:grpSpMkLst>
        </pc:grpChg>
        <pc:grpChg chg="add del">
          <ac:chgData name="Syon Foppen" userId="a84179b0-2bb7-40bd-a392-10c0882ec5c9" providerId="ADAL" clId="{6BB8FCEC-2DA3-435A-B10A-038446F2FB79}" dt="2021-09-23T14:48:22.785" v="57" actId="26606"/>
          <ac:grpSpMkLst>
            <pc:docMk/>
            <pc:sldMk cId="2765181383" sldId="260"/>
            <ac:grpSpMk id="180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2.785" v="57" actId="26606"/>
          <ac:grpSpMkLst>
            <pc:docMk/>
            <pc:sldMk cId="2765181383" sldId="260"/>
            <ac:grpSpMk id="189" creationId="{E700C1F5-B637-45FE-96CC-270D263A597B}"/>
          </ac:grpSpMkLst>
        </pc:grpChg>
        <pc:grpChg chg="add del">
          <ac:chgData name="Syon Foppen" userId="a84179b0-2bb7-40bd-a392-10c0882ec5c9" providerId="ADAL" clId="{6BB8FCEC-2DA3-435A-B10A-038446F2FB79}" dt="2021-09-23T14:48:22.996" v="59" actId="26606"/>
          <ac:grpSpMkLst>
            <pc:docMk/>
            <pc:sldMk cId="2765181383" sldId="260"/>
            <ac:grpSpMk id="199" creationId="{5E46079A-4648-465E-9D1A-479174C99FFA}"/>
          </ac:grpSpMkLst>
        </pc:grpChg>
        <pc:grpChg chg="add del">
          <ac:chgData name="Syon Foppen" userId="a84179b0-2bb7-40bd-a392-10c0882ec5c9" providerId="ADAL" clId="{6BB8FCEC-2DA3-435A-B10A-038446F2FB79}" dt="2021-09-23T14:48:22.996" v="59" actId="26606"/>
          <ac:grpSpMkLst>
            <pc:docMk/>
            <pc:sldMk cId="2765181383" sldId="260"/>
            <ac:grpSpMk id="207" creationId="{756DB040-BB4B-446D-9172-7253A56604B0}"/>
          </ac:grpSpMkLst>
        </pc:grpChg>
        <pc:grpChg chg="add del">
          <ac:chgData name="Syon Foppen" userId="a84179b0-2bb7-40bd-a392-10c0882ec5c9" providerId="ADAL" clId="{6BB8FCEC-2DA3-435A-B10A-038446F2FB79}" dt="2021-09-23T14:48:23.818" v="61" actId="26606"/>
          <ac:grpSpMkLst>
            <pc:docMk/>
            <pc:sldMk cId="2765181383" sldId="260"/>
            <ac:grpSpMk id="217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48:23.818" v="61" actId="26606"/>
          <ac:grpSpMkLst>
            <pc:docMk/>
            <pc:sldMk cId="2765181383" sldId="260"/>
            <ac:grpSpMk id="226" creationId="{51B01909-73B8-4486-A749-C643B1D7E361}"/>
          </ac:grpSpMkLst>
        </pc:grpChg>
        <pc:grpChg chg="add del">
          <ac:chgData name="Syon Foppen" userId="a84179b0-2bb7-40bd-a392-10c0882ec5c9" providerId="ADAL" clId="{6BB8FCEC-2DA3-435A-B10A-038446F2FB79}" dt="2021-09-23T14:48:23.818" v="61" actId="26606"/>
          <ac:grpSpMkLst>
            <pc:docMk/>
            <pc:sldMk cId="2765181383" sldId="260"/>
            <ac:grpSpMk id="235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48:23.818" v="61" actId="26606"/>
          <ac:grpSpMkLst>
            <pc:docMk/>
            <pc:sldMk cId="2765181383" sldId="260"/>
            <ac:grpSpMk id="243" creationId="{DBBA0A0D-8F6A-400A-9E49-8C008E2C7DB1}"/>
          </ac:grpSpMkLst>
        </pc:grpChg>
        <pc:grpChg chg="add del">
          <ac:chgData name="Syon Foppen" userId="a84179b0-2bb7-40bd-a392-10c0882ec5c9" providerId="ADAL" clId="{6BB8FCEC-2DA3-435A-B10A-038446F2FB79}" dt="2021-09-23T14:48:24.067" v="63" actId="26606"/>
          <ac:grpSpMkLst>
            <pc:docMk/>
            <pc:sldMk cId="2765181383" sldId="260"/>
            <ac:grpSpMk id="252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48:24.067" v="63" actId="26606"/>
          <ac:grpSpMkLst>
            <pc:docMk/>
            <pc:sldMk cId="2765181383" sldId="260"/>
            <ac:grpSpMk id="261" creationId="{51B01909-73B8-4486-A749-C643B1D7E361}"/>
          </ac:grpSpMkLst>
        </pc:grpChg>
        <pc:grpChg chg="add del">
          <ac:chgData name="Syon Foppen" userId="a84179b0-2bb7-40bd-a392-10c0882ec5c9" providerId="ADAL" clId="{6BB8FCEC-2DA3-435A-B10A-038446F2FB79}" dt="2021-09-23T14:48:24.067" v="63" actId="26606"/>
          <ac:grpSpMkLst>
            <pc:docMk/>
            <pc:sldMk cId="2765181383" sldId="260"/>
            <ac:grpSpMk id="270" creationId="{DBBA0A0D-8F6A-400A-9E49-8C008E2C7DB1}"/>
          </ac:grpSpMkLst>
        </pc:grpChg>
        <pc:grpChg chg="add del">
          <ac:chgData name="Syon Foppen" userId="a84179b0-2bb7-40bd-a392-10c0882ec5c9" providerId="ADAL" clId="{6BB8FCEC-2DA3-435A-B10A-038446F2FB79}" dt="2021-09-23T14:48:24.067" v="63" actId="26606"/>
          <ac:grpSpMkLst>
            <pc:docMk/>
            <pc:sldMk cId="2765181383" sldId="260"/>
            <ac:grpSpMk id="278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48:24.444" v="65" actId="26606"/>
          <ac:grpSpMkLst>
            <pc:docMk/>
            <pc:sldMk cId="2765181383" sldId="260"/>
            <ac:grpSpMk id="289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48:24.444" v="65" actId="26606"/>
          <ac:grpSpMkLst>
            <pc:docMk/>
            <pc:sldMk cId="2765181383" sldId="260"/>
            <ac:grpSpMk id="298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48:25.430" v="67" actId="26606"/>
          <ac:grpSpMkLst>
            <pc:docMk/>
            <pc:sldMk cId="2765181383" sldId="260"/>
            <ac:grpSpMk id="309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5.430" v="67" actId="26606"/>
          <ac:grpSpMkLst>
            <pc:docMk/>
            <pc:sldMk cId="2765181383" sldId="260"/>
            <ac:grpSpMk id="318" creationId="{13D9BC31-B57D-4933-AD83-94F462D4C2F9}"/>
          </ac:grpSpMkLst>
        </pc:grpChg>
        <pc:grpChg chg="add del">
          <ac:chgData name="Syon Foppen" userId="a84179b0-2bb7-40bd-a392-10c0882ec5c9" providerId="ADAL" clId="{6BB8FCEC-2DA3-435A-B10A-038446F2FB79}" dt="2021-09-23T14:48:27.225" v="69" actId="26606"/>
          <ac:grpSpMkLst>
            <pc:docMk/>
            <pc:sldMk cId="2765181383" sldId="260"/>
            <ac:grpSpMk id="329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48:27.225" v="69" actId="26606"/>
          <ac:grpSpMkLst>
            <pc:docMk/>
            <pc:sldMk cId="2765181383" sldId="260"/>
            <ac:grpSpMk id="338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48:28.004" v="71" actId="26606"/>
          <ac:grpSpMkLst>
            <pc:docMk/>
            <pc:sldMk cId="2765181383" sldId="260"/>
            <ac:grpSpMk id="349" creationId="{61BBAB6F-65E6-4E2B-B363-6AB27C84E0C1}"/>
          </ac:grpSpMkLst>
        </pc:grpChg>
        <pc:grpChg chg="add del">
          <ac:chgData name="Syon Foppen" userId="a84179b0-2bb7-40bd-a392-10c0882ec5c9" providerId="ADAL" clId="{6BB8FCEC-2DA3-435A-B10A-038446F2FB79}" dt="2021-09-23T14:48:28.004" v="71" actId="26606"/>
          <ac:grpSpMkLst>
            <pc:docMk/>
            <pc:sldMk cId="2765181383" sldId="260"/>
            <ac:grpSpMk id="352" creationId="{13D9BC31-B57D-4933-AD83-94F462D4C2F9}"/>
          </ac:grpSpMkLst>
        </pc:grpChg>
        <pc:grpChg chg="add">
          <ac:chgData name="Syon Foppen" userId="a84179b0-2bb7-40bd-a392-10c0882ec5c9" providerId="ADAL" clId="{6BB8FCEC-2DA3-435A-B10A-038446F2FB79}" dt="2021-09-23T14:48:28.018" v="72" actId="26606"/>
          <ac:grpSpMkLst>
            <pc:docMk/>
            <pc:sldMk cId="2765181383" sldId="260"/>
            <ac:grpSpMk id="356" creationId="{6C02F4BE-6538-4CAD-B506-5FEB41D378BC}"/>
          </ac:grpSpMkLst>
        </pc:grpChg>
        <pc:grpChg chg="add">
          <ac:chgData name="Syon Foppen" userId="a84179b0-2bb7-40bd-a392-10c0882ec5c9" providerId="ADAL" clId="{6BB8FCEC-2DA3-435A-B10A-038446F2FB79}" dt="2021-09-23T14:48:28.018" v="72" actId="26606"/>
          <ac:grpSpMkLst>
            <pc:docMk/>
            <pc:sldMk cId="2765181383" sldId="260"/>
            <ac:grpSpMk id="364" creationId="{12DB770A-658D-4212-9BF2-236070D5D7A4}"/>
          </ac:grpSpMkLst>
        </pc:grpChg>
        <pc:picChg chg="add mod">
          <ac:chgData name="Syon Foppen" userId="a84179b0-2bb7-40bd-a392-10c0882ec5c9" providerId="ADAL" clId="{6BB8FCEC-2DA3-435A-B10A-038446F2FB79}" dt="2021-09-23T14:48:28.018" v="72" actId="26606"/>
          <ac:picMkLst>
            <pc:docMk/>
            <pc:sldMk cId="2765181383" sldId="260"/>
            <ac:picMk id="5" creationId="{437E7522-222B-4E08-BB11-9C7D9527EF00}"/>
          </ac:picMkLst>
        </pc:picChg>
      </pc:sldChg>
      <pc:sldChg chg="addSp delSp modSp new del mod setBg">
        <pc:chgData name="Syon Foppen" userId="a84179b0-2bb7-40bd-a392-10c0882ec5c9" providerId="ADAL" clId="{6BB8FCEC-2DA3-435A-B10A-038446F2FB79}" dt="2021-09-23T14:54:25.594" v="463" actId="47"/>
        <pc:sldMkLst>
          <pc:docMk/>
          <pc:sldMk cId="2219012554" sldId="261"/>
        </pc:sldMkLst>
        <pc:spChg chg="add del">
          <ac:chgData name="Syon Foppen" userId="a84179b0-2bb7-40bd-a392-10c0882ec5c9" providerId="ADAL" clId="{6BB8FCEC-2DA3-435A-B10A-038446F2FB79}" dt="2021-09-23T14:54:09.243" v="450" actId="26606"/>
          <ac:spMkLst>
            <pc:docMk/>
            <pc:sldMk cId="2219012554" sldId="261"/>
            <ac:spMk id="2" creationId="{51490962-BA9C-4A43-AC97-D81179F07D24}"/>
          </ac:spMkLst>
        </pc:spChg>
        <pc:spChg chg="del">
          <ac:chgData name="Syon Foppen" userId="a84179b0-2bb7-40bd-a392-10c0882ec5c9" providerId="ADAL" clId="{6BB8FCEC-2DA3-435A-B10A-038446F2FB79}" dt="2021-09-23T14:53:54.511" v="437" actId="931"/>
          <ac:spMkLst>
            <pc:docMk/>
            <pc:sldMk cId="2219012554" sldId="261"/>
            <ac:spMk id="3" creationId="{930BF310-0DB7-41C1-9375-1AB4D72EEF12}"/>
          </ac:spMkLst>
        </pc:spChg>
        <pc:spChg chg="add del">
          <ac:chgData name="Syon Foppen" userId="a84179b0-2bb7-40bd-a392-10c0882ec5c9" providerId="ADAL" clId="{6BB8FCEC-2DA3-435A-B10A-038446F2FB79}" dt="2021-09-23T14:53:56.862" v="441" actId="26606"/>
          <ac:spMkLst>
            <pc:docMk/>
            <pc:sldMk cId="2219012554" sldId="261"/>
            <ac:spMk id="9" creationId="{AFD23F0B-C612-4A33-AD73-0B44A19D1BCE}"/>
          </ac:spMkLst>
        </pc:spChg>
        <pc:spChg chg="add del">
          <ac:chgData name="Syon Foppen" userId="a84179b0-2bb7-40bd-a392-10c0882ec5c9" providerId="ADAL" clId="{6BB8FCEC-2DA3-435A-B10A-038446F2FB79}" dt="2021-09-23T14:53:56.304" v="439" actId="26606"/>
          <ac:spMkLst>
            <pc:docMk/>
            <pc:sldMk cId="2219012554" sldId="261"/>
            <ac:spMk id="10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4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53:56.304" v="439" actId="26606"/>
          <ac:spMkLst>
            <pc:docMk/>
            <pc:sldMk cId="2219012554" sldId="261"/>
            <ac:spMk id="21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53:56.304" v="439" actId="26606"/>
          <ac:spMkLst>
            <pc:docMk/>
            <pc:sldMk cId="2219012554" sldId="261"/>
            <ac:spMk id="23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53:56.862" v="441" actId="26606"/>
          <ac:spMkLst>
            <pc:docMk/>
            <pc:sldMk cId="2219012554" sldId="261"/>
            <ac:spMk id="24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53:56.862" v="441" actId="26606"/>
          <ac:spMkLst>
            <pc:docMk/>
            <pc:sldMk cId="2219012554" sldId="261"/>
            <ac:spMk id="25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53:58.382" v="445" actId="26606"/>
          <ac:spMkLst>
            <pc:docMk/>
            <pc:sldMk cId="2219012554" sldId="261"/>
            <ac:spMk id="27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53:56.862" v="441" actId="26606"/>
          <ac:spMkLst>
            <pc:docMk/>
            <pc:sldMk cId="2219012554" sldId="261"/>
            <ac:spMk id="34" creationId="{51490962-BA9C-4A43-AC97-D81179F07D24}"/>
          </ac:spMkLst>
        </pc:spChg>
        <pc:spChg chg="add del">
          <ac:chgData name="Syon Foppen" userId="a84179b0-2bb7-40bd-a392-10c0882ec5c9" providerId="ADAL" clId="{6BB8FCEC-2DA3-435A-B10A-038446F2FB79}" dt="2021-09-23T14:53:56.862" v="441" actId="26606"/>
          <ac:spMkLst>
            <pc:docMk/>
            <pc:sldMk cId="2219012554" sldId="261"/>
            <ac:spMk id="35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53:58.057" v="443" actId="26606"/>
          <ac:spMkLst>
            <pc:docMk/>
            <pc:sldMk cId="2219012554" sldId="261"/>
            <ac:spMk id="42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53:58.057" v="443" actId="26606"/>
          <ac:spMkLst>
            <pc:docMk/>
            <pc:sldMk cId="2219012554" sldId="261"/>
            <ac:spMk id="51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53:58.057" v="443" actId="26606"/>
          <ac:spMkLst>
            <pc:docMk/>
            <pc:sldMk cId="2219012554" sldId="261"/>
            <ac:spMk id="52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53:58.382" v="445" actId="26606"/>
          <ac:spMkLst>
            <pc:docMk/>
            <pc:sldMk cId="2219012554" sldId="261"/>
            <ac:spMk id="54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53:58.382" v="445" actId="26606"/>
          <ac:spMkLst>
            <pc:docMk/>
            <pc:sldMk cId="2219012554" sldId="261"/>
            <ac:spMk id="56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53:58.382" v="445" actId="26606"/>
          <ac:spMkLst>
            <pc:docMk/>
            <pc:sldMk cId="2219012554" sldId="261"/>
            <ac:spMk id="57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53:58.382" v="445" actId="26606"/>
          <ac:spMkLst>
            <pc:docMk/>
            <pc:sldMk cId="2219012554" sldId="261"/>
            <ac:spMk id="58" creationId="{CF7F2079-504C-499A-A644-58F4DDC7643B}"/>
          </ac:spMkLst>
        </pc:spChg>
        <pc:spChg chg="add del">
          <ac:chgData name="Syon Foppen" userId="a84179b0-2bb7-40bd-a392-10c0882ec5c9" providerId="ADAL" clId="{6BB8FCEC-2DA3-435A-B10A-038446F2FB79}" dt="2021-09-23T14:53:59.261" v="447" actId="26606"/>
          <ac:spMkLst>
            <pc:docMk/>
            <pc:sldMk cId="2219012554" sldId="261"/>
            <ac:spMk id="63" creationId="{142D98E1-37D2-4470-BF74-845E897954C6}"/>
          </ac:spMkLst>
        </pc:spChg>
        <pc:spChg chg="add del">
          <ac:chgData name="Syon Foppen" userId="a84179b0-2bb7-40bd-a392-10c0882ec5c9" providerId="ADAL" clId="{6BB8FCEC-2DA3-435A-B10A-038446F2FB79}" dt="2021-09-23T14:53:59.261" v="447" actId="26606"/>
          <ac:spMkLst>
            <pc:docMk/>
            <pc:sldMk cId="2219012554" sldId="261"/>
            <ac:spMk id="64" creationId="{51490962-BA9C-4A43-AC97-D81179F07D24}"/>
          </ac:spMkLst>
        </pc:spChg>
        <pc:spChg chg="add del">
          <ac:chgData name="Syon Foppen" userId="a84179b0-2bb7-40bd-a392-10c0882ec5c9" providerId="ADAL" clId="{6BB8FCEC-2DA3-435A-B10A-038446F2FB79}" dt="2021-09-23T14:53:59.261" v="447" actId="26606"/>
          <ac:spMkLst>
            <pc:docMk/>
            <pc:sldMk cId="2219012554" sldId="261"/>
            <ac:spMk id="71" creationId="{63CE0FA6-047D-4760-9BC7-217CEC0DD882}"/>
          </ac:spMkLst>
        </pc:spChg>
        <pc:spChg chg="add del">
          <ac:chgData name="Syon Foppen" userId="a84179b0-2bb7-40bd-a392-10c0882ec5c9" providerId="ADAL" clId="{6BB8FCEC-2DA3-435A-B10A-038446F2FB79}" dt="2021-09-23T14:54:09.230" v="449" actId="26606"/>
          <ac:spMkLst>
            <pc:docMk/>
            <pc:sldMk cId="2219012554" sldId="261"/>
            <ac:spMk id="73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54:09.230" v="449" actId="26606"/>
          <ac:spMkLst>
            <pc:docMk/>
            <pc:sldMk cId="2219012554" sldId="261"/>
            <ac:spMk id="82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54:09.230" v="449" actId="26606"/>
          <ac:spMkLst>
            <pc:docMk/>
            <pc:sldMk cId="2219012554" sldId="261"/>
            <ac:spMk id="83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54:09.230" v="449" actId="26606"/>
          <ac:spMkLst>
            <pc:docMk/>
            <pc:sldMk cId="2219012554" sldId="261"/>
            <ac:spMk id="84" creationId="{CF7F2079-504C-499A-A644-58F4DDC7643B}"/>
          </ac:spMkLst>
        </pc:spChg>
        <pc:spChg chg="add del">
          <ac:chgData name="Syon Foppen" userId="a84179b0-2bb7-40bd-a392-10c0882ec5c9" providerId="ADAL" clId="{6BB8FCEC-2DA3-435A-B10A-038446F2FB79}" dt="2021-09-23T14:54:09.230" v="449" actId="26606"/>
          <ac:spMkLst>
            <pc:docMk/>
            <pc:sldMk cId="2219012554" sldId="261"/>
            <ac:spMk id="85" creationId="{3D505D40-32E9-4C48-81F8-AD80433BE6B7}"/>
          </ac:spMkLst>
        </pc:spChg>
        <pc:spChg chg="add del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95" creationId="{F420BC5C-C418-4843-B04B-6918968D0982}"/>
          </ac:spMkLst>
        </pc:spChg>
        <pc:spChg chg="add mo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96" creationId="{51490962-BA9C-4A43-AC97-D81179F07D24}"/>
          </ac:spMkLst>
        </pc:spChg>
        <pc:spChg chg="add del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98" creationId="{AFD23F0B-C612-4A33-AD73-0B44A19D1BCE}"/>
          </ac:spMkLst>
        </pc:spChg>
        <pc:spChg chg="add del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99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07" creationId="{435959F4-53DA-47FF-BC24-1E5B75C69876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18" creationId="{59226104-0061-4319-8237-9C001BF85D49}"/>
          </ac:spMkLst>
        </pc:spChg>
        <pc:spChg chg="add del">
          <ac:chgData name="Syon Foppen" userId="a84179b0-2bb7-40bd-a392-10c0882ec5c9" providerId="ADAL" clId="{6BB8FCEC-2DA3-435A-B10A-038446F2FB79}" dt="2021-09-23T14:54:18.392" v="458" actId="26606"/>
          <ac:spMkLst>
            <pc:docMk/>
            <pc:sldMk cId="2219012554" sldId="261"/>
            <ac:spMk id="119" creationId="{6B6061A8-D267-4967-AF47-C3CC45138582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28" creationId="{A5D0B0D3-D735-4619-AA45-B57B791E1744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30" creationId="{948AEA76-67F2-4344-A189-9BFFE0076388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32" creationId="{838456E0-BAD6-49AA-B7F3-846752A7EE0B}"/>
          </ac:spMkLst>
        </pc:spChg>
        <pc:spChg chg="add del">
          <ac:chgData name="Syon Foppen" userId="a84179b0-2bb7-40bd-a392-10c0882ec5c9" providerId="ADAL" clId="{6BB8FCEC-2DA3-435A-B10A-038446F2FB79}" dt="2021-09-23T14:54:17.970" v="456" actId="26606"/>
          <ac:spMkLst>
            <pc:docMk/>
            <pc:sldMk cId="2219012554" sldId="261"/>
            <ac:spMk id="142" creationId="{ACFC1F4B-C7BE-44D2-8FA4-1CE2FCF06B0C}"/>
          </ac:spMkLst>
        </pc:spChg>
        <pc:spChg chg="add del">
          <ac:chgData name="Syon Foppen" userId="a84179b0-2bb7-40bd-a392-10c0882ec5c9" providerId="ADAL" clId="{6BB8FCEC-2DA3-435A-B10A-038446F2FB79}" dt="2021-09-23T14:54:18.392" v="458" actId="26606"/>
          <ac:spMkLst>
            <pc:docMk/>
            <pc:sldMk cId="2219012554" sldId="261"/>
            <ac:spMk id="153" creationId="{F420BC5C-C418-4843-B04B-6918968D0982}"/>
          </ac:spMkLst>
        </pc:spChg>
        <pc:spChg chg="add del">
          <ac:chgData name="Syon Foppen" userId="a84179b0-2bb7-40bd-a392-10c0882ec5c9" providerId="ADAL" clId="{6BB8FCEC-2DA3-435A-B10A-038446F2FB79}" dt="2021-09-23T14:54:18.392" v="458" actId="26606"/>
          <ac:spMkLst>
            <pc:docMk/>
            <pc:sldMk cId="2219012554" sldId="261"/>
            <ac:spMk id="154" creationId="{13E5F285-BD95-4989-B20B-77899015947C}"/>
          </ac:spMkLst>
        </pc:spChg>
        <pc:spChg chg="add del">
          <ac:chgData name="Syon Foppen" userId="a84179b0-2bb7-40bd-a392-10c0882ec5c9" providerId="ADAL" clId="{6BB8FCEC-2DA3-435A-B10A-038446F2FB79}" dt="2021-09-23T14:54:18.392" v="458" actId="26606"/>
          <ac:spMkLst>
            <pc:docMk/>
            <pc:sldMk cId="2219012554" sldId="261"/>
            <ac:spMk id="161" creationId="{AFD23F0B-C612-4A33-AD73-0B44A19D1BCE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69" creationId="{435959F4-53DA-47FF-BC24-1E5B75C69876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71" creationId="{59226104-0061-4319-8237-9C001BF85D49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74" creationId="{A5D0B0D3-D735-4619-AA45-B57B791E1744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75" creationId="{948AEA76-67F2-4344-A189-9BFFE0076388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76" creationId="{838456E0-BAD6-49AA-B7F3-846752A7EE0B}"/>
          </ac:spMkLst>
        </pc:spChg>
        <pc:spChg chg="add">
          <ac:chgData name="Syon Foppen" userId="a84179b0-2bb7-40bd-a392-10c0882ec5c9" providerId="ADAL" clId="{6BB8FCEC-2DA3-435A-B10A-038446F2FB79}" dt="2021-09-23T14:54:18.417" v="459" actId="26606"/>
          <ac:spMkLst>
            <pc:docMk/>
            <pc:sldMk cId="2219012554" sldId="261"/>
            <ac:spMk id="178" creationId="{ACFC1F4B-C7BE-44D2-8FA4-1CE2FCF06B0C}"/>
          </ac:spMkLst>
        </pc:spChg>
        <pc:grpChg chg="add del">
          <ac:chgData name="Syon Foppen" userId="a84179b0-2bb7-40bd-a392-10c0882ec5c9" providerId="ADAL" clId="{6BB8FCEC-2DA3-435A-B10A-038446F2FB79}" dt="2021-09-23T14:53:56.304" v="439" actId="26606"/>
          <ac:grpSpMkLst>
            <pc:docMk/>
            <pc:sldMk cId="2219012554" sldId="261"/>
            <ac:grpSpMk id="12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6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53:56.862" v="441" actId="26606"/>
          <ac:grpSpMkLst>
            <pc:docMk/>
            <pc:sldMk cId="2219012554" sldId="261"/>
            <ac:grpSpMk id="26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53:58.382" v="445" actId="26606"/>
          <ac:grpSpMkLst>
            <pc:docMk/>
            <pc:sldMk cId="2219012554" sldId="261"/>
            <ac:grpSpMk id="29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53:56.862" v="441" actId="26606"/>
          <ac:grpSpMkLst>
            <pc:docMk/>
            <pc:sldMk cId="2219012554" sldId="261"/>
            <ac:grpSpMk id="36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53:58.057" v="443" actId="26606"/>
          <ac:grpSpMkLst>
            <pc:docMk/>
            <pc:sldMk cId="2219012554" sldId="261"/>
            <ac:grpSpMk id="43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53:58.382" v="445" actId="26606"/>
          <ac:grpSpMkLst>
            <pc:docMk/>
            <pc:sldMk cId="2219012554" sldId="261"/>
            <ac:grpSpMk id="55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53:59.261" v="447" actId="26606"/>
          <ac:grpSpMkLst>
            <pc:docMk/>
            <pc:sldMk cId="2219012554" sldId="261"/>
            <ac:grpSpMk id="65" creationId="{554A72DC-6122-426C-9473-FE48DFBD1634}"/>
          </ac:grpSpMkLst>
        </pc:grpChg>
        <pc:grpChg chg="add del">
          <ac:chgData name="Syon Foppen" userId="a84179b0-2bb7-40bd-a392-10c0882ec5c9" providerId="ADAL" clId="{6BB8FCEC-2DA3-435A-B10A-038446F2FB79}" dt="2021-09-23T14:54:09.230" v="449" actId="26606"/>
          <ac:grpSpMkLst>
            <pc:docMk/>
            <pc:sldMk cId="2219012554" sldId="261"/>
            <ac:grpSpMk id="74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54:09.230" v="449" actId="26606"/>
          <ac:grpSpMkLst>
            <pc:docMk/>
            <pc:sldMk cId="2219012554" sldId="261"/>
            <ac:grpSpMk id="86" creationId="{C507BF36-B92B-4CAC-BCA7-8364B51E1F09}"/>
          </ac:grpSpMkLst>
        </pc:grpChg>
        <pc:grpChg chg="add del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00" creationId="{12DB770A-658D-4212-9BF2-236070D5D7A4}"/>
          </ac:grpSpMkLst>
        </pc:grpChg>
        <pc:grpChg chg="add del">
          <ac:chgData name="Syon Foppen" userId="a84179b0-2bb7-40bd-a392-10c0882ec5c9" providerId="ADAL" clId="{6BB8FCEC-2DA3-435A-B10A-038446F2FB79}" dt="2021-09-23T14:54:17.970" v="456" actId="26606"/>
          <ac:grpSpMkLst>
            <pc:docMk/>
            <pc:sldMk cId="2219012554" sldId="261"/>
            <ac:grpSpMk id="109" creationId="{A7CF83E8-F6F0-41E3-B580-7412A04DDFB5}"/>
          </ac:grpSpMkLst>
        </pc:grpChg>
        <pc:grpChg chg="add del">
          <ac:chgData name="Syon Foppen" userId="a84179b0-2bb7-40bd-a392-10c0882ec5c9" providerId="ADAL" clId="{6BB8FCEC-2DA3-435A-B10A-038446F2FB79}" dt="2021-09-23T14:54:17.970" v="456" actId="26606"/>
          <ac:grpSpMkLst>
            <pc:docMk/>
            <pc:sldMk cId="2219012554" sldId="261"/>
            <ac:grpSpMk id="120" creationId="{51B01909-73B8-4486-A749-C643B1D7E361}"/>
          </ac:grpSpMkLst>
        </pc:grpChg>
        <pc:grpChg chg="add del">
          <ac:chgData name="Syon Foppen" userId="a84179b0-2bb7-40bd-a392-10c0882ec5c9" providerId="ADAL" clId="{6BB8FCEC-2DA3-435A-B10A-038446F2FB79}" dt="2021-09-23T14:54:17.970" v="456" actId="26606"/>
          <ac:grpSpMkLst>
            <pc:docMk/>
            <pc:sldMk cId="2219012554" sldId="261"/>
            <ac:grpSpMk id="134" creationId="{DBBA0A0D-8F6A-400A-9E49-8C008E2C7DB1}"/>
          </ac:grpSpMkLst>
        </pc:grpChg>
        <pc:grpChg chg="add del">
          <ac:chgData name="Syon Foppen" userId="a84179b0-2bb7-40bd-a392-10c0882ec5c9" providerId="ADAL" clId="{6BB8FCEC-2DA3-435A-B10A-038446F2FB79}" dt="2021-09-23T14:54:17.970" v="456" actId="26606"/>
          <ac:grpSpMkLst>
            <pc:docMk/>
            <pc:sldMk cId="2219012554" sldId="261"/>
            <ac:grpSpMk id="144" creationId="{BDA258B3-4238-403A-9CAC-51B872D45201}"/>
          </ac:grpSpMkLst>
        </pc:grpChg>
        <pc:grpChg chg="add del">
          <ac:chgData name="Syon Foppen" userId="a84179b0-2bb7-40bd-a392-10c0882ec5c9" providerId="ADAL" clId="{6BB8FCEC-2DA3-435A-B10A-038446F2FB79}" dt="2021-09-23T14:54:18.392" v="458" actId="26606"/>
          <ac:grpSpMkLst>
            <pc:docMk/>
            <pc:sldMk cId="2219012554" sldId="261"/>
            <ac:grpSpMk id="155" creationId="{6C02F4BE-6538-4CAD-B506-5FEB41D378BC}"/>
          </ac:grpSpMkLst>
        </pc:grpChg>
        <pc:grpChg chg="add del">
          <ac:chgData name="Syon Foppen" userId="a84179b0-2bb7-40bd-a392-10c0882ec5c9" providerId="ADAL" clId="{6BB8FCEC-2DA3-435A-B10A-038446F2FB79}" dt="2021-09-23T14:54:18.392" v="458" actId="26606"/>
          <ac:grpSpMkLst>
            <pc:docMk/>
            <pc:sldMk cId="2219012554" sldId="261"/>
            <ac:grpSpMk id="162" creationId="{12DB770A-658D-4212-9BF2-236070D5D7A4}"/>
          </ac:grpSpMkLst>
        </pc:grpChg>
        <pc:grpChg chg="add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70" creationId="{A7CF83E8-F6F0-41E3-B580-7412A04DDFB5}"/>
          </ac:grpSpMkLst>
        </pc:grpChg>
        <pc:grpChg chg="add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72" creationId="{51B01909-73B8-4486-A749-C643B1D7E361}"/>
          </ac:grpSpMkLst>
        </pc:grpChg>
        <pc:grpChg chg="add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77" creationId="{DBBA0A0D-8F6A-400A-9E49-8C008E2C7DB1}"/>
          </ac:grpSpMkLst>
        </pc:grpChg>
        <pc:grpChg chg="add">
          <ac:chgData name="Syon Foppen" userId="a84179b0-2bb7-40bd-a392-10c0882ec5c9" providerId="ADAL" clId="{6BB8FCEC-2DA3-435A-B10A-038446F2FB79}" dt="2021-09-23T14:54:18.417" v="459" actId="26606"/>
          <ac:grpSpMkLst>
            <pc:docMk/>
            <pc:sldMk cId="2219012554" sldId="261"/>
            <ac:grpSpMk id="179" creationId="{BDA258B3-4238-403A-9CAC-51B872D45201}"/>
          </ac:grpSpMkLst>
        </pc:grpChg>
        <pc:picChg chg="add mod">
          <ac:chgData name="Syon Foppen" userId="a84179b0-2bb7-40bd-a392-10c0882ec5c9" providerId="ADAL" clId="{6BB8FCEC-2DA3-435A-B10A-038446F2FB79}" dt="2021-09-23T14:54:18.417" v="459" actId="26606"/>
          <ac:picMkLst>
            <pc:docMk/>
            <pc:sldMk cId="2219012554" sldId="261"/>
            <ac:picMk id="5" creationId="{00A8FA77-94AE-46B2-9016-7B644D4ADABF}"/>
          </ac:picMkLst>
        </pc:picChg>
      </pc:sldChg>
      <pc:sldChg chg="delSp modSp add mod ord">
        <pc:chgData name="Syon Foppen" userId="a84179b0-2bb7-40bd-a392-10c0882ec5c9" providerId="ADAL" clId="{6BB8FCEC-2DA3-435A-B10A-038446F2FB79}" dt="2021-09-23T14:54:32.414" v="469" actId="20577"/>
        <pc:sldMkLst>
          <pc:docMk/>
          <pc:sldMk cId="1187442231" sldId="262"/>
        </pc:sldMkLst>
        <pc:spChg chg="mod">
          <ac:chgData name="Syon Foppen" userId="a84179b0-2bb7-40bd-a392-10c0882ec5c9" providerId="ADAL" clId="{6BB8FCEC-2DA3-435A-B10A-038446F2FB79}" dt="2021-09-23T14:54:32.414" v="469" actId="20577"/>
          <ac:spMkLst>
            <pc:docMk/>
            <pc:sldMk cId="1187442231" sldId="262"/>
            <ac:spMk id="2" creationId="{88B24049-8970-41FE-A189-5E66A314B51E}"/>
          </ac:spMkLst>
        </pc:spChg>
        <pc:spChg chg="del mod">
          <ac:chgData name="Syon Foppen" userId="a84179b0-2bb7-40bd-a392-10c0882ec5c9" providerId="ADAL" clId="{6BB8FCEC-2DA3-435A-B10A-038446F2FB79}" dt="2021-09-23T14:54:29.703" v="465" actId="478"/>
          <ac:spMkLst>
            <pc:docMk/>
            <pc:sldMk cId="1187442231" sldId="262"/>
            <ac:spMk id="3" creationId="{1260F415-D01D-43CC-9902-DA60E2FC5937}"/>
          </ac:spMkLst>
        </pc:spChg>
      </pc:sldChg>
      <pc:sldChg chg="addSp delSp modSp new mod setBg">
        <pc:chgData name="Syon Foppen" userId="a84179b0-2bb7-40bd-a392-10c0882ec5c9" providerId="ADAL" clId="{6BB8FCEC-2DA3-435A-B10A-038446F2FB79}" dt="2021-09-23T14:56:38.621" v="479" actId="26606"/>
        <pc:sldMkLst>
          <pc:docMk/>
          <pc:sldMk cId="1540746743" sldId="263"/>
        </pc:sldMkLst>
        <pc:spChg chg="mod ord">
          <ac:chgData name="Syon Foppen" userId="a84179b0-2bb7-40bd-a392-10c0882ec5c9" providerId="ADAL" clId="{6BB8FCEC-2DA3-435A-B10A-038446F2FB79}" dt="2021-09-23T14:56:38.621" v="479" actId="26606"/>
          <ac:spMkLst>
            <pc:docMk/>
            <pc:sldMk cId="1540746743" sldId="263"/>
            <ac:spMk id="2" creationId="{2F1B8960-7C3C-4206-915F-C99A31B81C70}"/>
          </ac:spMkLst>
        </pc:spChg>
        <pc:spChg chg="del">
          <ac:chgData name="Syon Foppen" userId="a84179b0-2bb7-40bd-a392-10c0882ec5c9" providerId="ADAL" clId="{6BB8FCEC-2DA3-435A-B10A-038446F2FB79}" dt="2021-09-23T14:56:34.728" v="478" actId="931"/>
          <ac:spMkLst>
            <pc:docMk/>
            <pc:sldMk cId="1540746743" sldId="263"/>
            <ac:spMk id="3" creationId="{1FF83578-8629-42A8-994D-4DE2194650FA}"/>
          </ac:spMkLst>
        </pc:spChg>
        <pc:spChg chg="add">
          <ac:chgData name="Syon Foppen" userId="a84179b0-2bb7-40bd-a392-10c0882ec5c9" providerId="ADAL" clId="{6BB8FCEC-2DA3-435A-B10A-038446F2FB79}" dt="2021-09-23T14:56:38.621" v="479" actId="26606"/>
          <ac:spMkLst>
            <pc:docMk/>
            <pc:sldMk cId="1540746743" sldId="263"/>
            <ac:spMk id="10" creationId="{435959F4-53DA-47FF-BC24-1E5B75C69876}"/>
          </ac:spMkLst>
        </pc:spChg>
        <pc:spChg chg="add">
          <ac:chgData name="Syon Foppen" userId="a84179b0-2bb7-40bd-a392-10c0882ec5c9" providerId="ADAL" clId="{6BB8FCEC-2DA3-435A-B10A-038446F2FB79}" dt="2021-09-23T14:56:38.621" v="479" actId="26606"/>
          <ac:spMkLst>
            <pc:docMk/>
            <pc:sldMk cId="1540746743" sldId="263"/>
            <ac:spMk id="21" creationId="{59226104-0061-4319-8237-9C001BF85D49}"/>
          </ac:spMkLst>
        </pc:spChg>
        <pc:spChg chg="add">
          <ac:chgData name="Syon Foppen" userId="a84179b0-2bb7-40bd-a392-10c0882ec5c9" providerId="ADAL" clId="{6BB8FCEC-2DA3-435A-B10A-038446F2FB79}" dt="2021-09-23T14:56:38.621" v="479" actId="26606"/>
          <ac:spMkLst>
            <pc:docMk/>
            <pc:sldMk cId="1540746743" sldId="263"/>
            <ac:spMk id="31" creationId="{A5D0B0D3-D735-4619-AA45-B57B791E1744}"/>
          </ac:spMkLst>
        </pc:spChg>
        <pc:spChg chg="add">
          <ac:chgData name="Syon Foppen" userId="a84179b0-2bb7-40bd-a392-10c0882ec5c9" providerId="ADAL" clId="{6BB8FCEC-2DA3-435A-B10A-038446F2FB79}" dt="2021-09-23T14:56:38.621" v="479" actId="26606"/>
          <ac:spMkLst>
            <pc:docMk/>
            <pc:sldMk cId="1540746743" sldId="263"/>
            <ac:spMk id="41" creationId="{3D505D40-32E9-4C48-81F8-AD80433BE6B7}"/>
          </ac:spMkLst>
        </pc:spChg>
        <pc:grpChg chg="add">
          <ac:chgData name="Syon Foppen" userId="a84179b0-2bb7-40bd-a392-10c0882ec5c9" providerId="ADAL" clId="{6BB8FCEC-2DA3-435A-B10A-038446F2FB79}" dt="2021-09-23T14:56:38.621" v="479" actId="26606"/>
          <ac:grpSpMkLst>
            <pc:docMk/>
            <pc:sldMk cId="1540746743" sldId="263"/>
            <ac:grpSpMk id="12" creationId="{A7CF83E8-F6F0-41E3-B580-7412A04DDFB5}"/>
          </ac:grpSpMkLst>
        </pc:grpChg>
        <pc:grpChg chg="add">
          <ac:chgData name="Syon Foppen" userId="a84179b0-2bb7-40bd-a392-10c0882ec5c9" providerId="ADAL" clId="{6BB8FCEC-2DA3-435A-B10A-038446F2FB79}" dt="2021-09-23T14:56:38.621" v="479" actId="26606"/>
          <ac:grpSpMkLst>
            <pc:docMk/>
            <pc:sldMk cId="1540746743" sldId="263"/>
            <ac:grpSpMk id="23" creationId="{51B01909-73B8-4486-A749-C643B1D7E361}"/>
          </ac:grpSpMkLst>
        </pc:grpChg>
        <pc:grpChg chg="add">
          <ac:chgData name="Syon Foppen" userId="a84179b0-2bb7-40bd-a392-10c0882ec5c9" providerId="ADAL" clId="{6BB8FCEC-2DA3-435A-B10A-038446F2FB79}" dt="2021-09-23T14:56:38.621" v="479" actId="26606"/>
          <ac:grpSpMkLst>
            <pc:docMk/>
            <pc:sldMk cId="1540746743" sldId="263"/>
            <ac:grpSpMk id="33" creationId="{DBBA0A0D-8F6A-400A-9E49-8C008E2C7DB1}"/>
          </ac:grpSpMkLst>
        </pc:grpChg>
        <pc:grpChg chg="add">
          <ac:chgData name="Syon Foppen" userId="a84179b0-2bb7-40bd-a392-10c0882ec5c9" providerId="ADAL" clId="{6BB8FCEC-2DA3-435A-B10A-038446F2FB79}" dt="2021-09-23T14:56:38.621" v="479" actId="26606"/>
          <ac:grpSpMkLst>
            <pc:docMk/>
            <pc:sldMk cId="1540746743" sldId="263"/>
            <ac:grpSpMk id="43" creationId="{C507BF36-B92B-4CAC-BCA7-8364B51E1F09}"/>
          </ac:grpSpMkLst>
        </pc:grpChg>
        <pc:picChg chg="add mod">
          <ac:chgData name="Syon Foppen" userId="a84179b0-2bb7-40bd-a392-10c0882ec5c9" providerId="ADAL" clId="{6BB8FCEC-2DA3-435A-B10A-038446F2FB79}" dt="2021-09-23T14:56:38.621" v="479" actId="26606"/>
          <ac:picMkLst>
            <pc:docMk/>
            <pc:sldMk cId="1540746743" sldId="263"/>
            <ac:picMk id="5" creationId="{3234D6DB-8980-44AE-B070-062A98836050}"/>
          </ac:picMkLst>
        </pc:picChg>
      </pc:sldChg>
    </pc:docChg>
  </pc:docChgLst>
  <pc:docChgLst>
    <pc:chgData name="Syon Foppen" userId="a84179b0-2bb7-40bd-a392-10c0882ec5c9" providerId="ADAL" clId="{757DD55E-EBA2-46B6-B3D5-C70EA33A0FF4}"/>
    <pc:docChg chg="undo custSel addSld modSld sldOrd">
      <pc:chgData name="Syon Foppen" userId="a84179b0-2bb7-40bd-a392-10c0882ec5c9" providerId="ADAL" clId="{757DD55E-EBA2-46B6-B3D5-C70EA33A0FF4}" dt="2021-09-24T11:18:08.507" v="625" actId="732"/>
      <pc:docMkLst>
        <pc:docMk/>
      </pc:docMkLst>
      <pc:sldChg chg="modSp mod">
        <pc:chgData name="Syon Foppen" userId="a84179b0-2bb7-40bd-a392-10c0882ec5c9" providerId="ADAL" clId="{757DD55E-EBA2-46B6-B3D5-C70EA33A0FF4}" dt="2021-09-24T10:54:59.768" v="532" actId="14861"/>
        <pc:sldMkLst>
          <pc:docMk/>
          <pc:sldMk cId="4273399309" sldId="257"/>
        </pc:sldMkLst>
        <pc:spChg chg="mod">
          <ac:chgData name="Syon Foppen" userId="a84179b0-2bb7-40bd-a392-10c0882ec5c9" providerId="ADAL" clId="{757DD55E-EBA2-46B6-B3D5-C70EA33A0FF4}" dt="2021-09-24T10:54:26.165" v="528" actId="1076"/>
          <ac:spMkLst>
            <pc:docMk/>
            <pc:sldMk cId="4273399309" sldId="257"/>
            <ac:spMk id="7" creationId="{37F74160-564B-43A5-96C3-010E5812975E}"/>
          </ac:spMkLst>
        </pc:spChg>
        <pc:picChg chg="mod">
          <ac:chgData name="Syon Foppen" userId="a84179b0-2bb7-40bd-a392-10c0882ec5c9" providerId="ADAL" clId="{757DD55E-EBA2-46B6-B3D5-C70EA33A0FF4}" dt="2021-09-24T10:54:35.626" v="529" actId="14861"/>
          <ac:picMkLst>
            <pc:docMk/>
            <pc:sldMk cId="4273399309" sldId="257"/>
            <ac:picMk id="6" creationId="{0A83215E-FF41-42E5-B925-0096BE0852CB}"/>
          </ac:picMkLst>
        </pc:picChg>
        <pc:picChg chg="mod modCrop">
          <ac:chgData name="Syon Foppen" userId="a84179b0-2bb7-40bd-a392-10c0882ec5c9" providerId="ADAL" clId="{757DD55E-EBA2-46B6-B3D5-C70EA33A0FF4}" dt="2021-09-24T10:54:40.317" v="530" actId="14861"/>
          <ac:picMkLst>
            <pc:docMk/>
            <pc:sldMk cId="4273399309" sldId="257"/>
            <ac:picMk id="8" creationId="{02536540-9CC5-4976-B310-682BA7DE63EB}"/>
          </ac:picMkLst>
        </pc:picChg>
        <pc:picChg chg="mod">
          <ac:chgData name="Syon Foppen" userId="a84179b0-2bb7-40bd-a392-10c0882ec5c9" providerId="ADAL" clId="{757DD55E-EBA2-46B6-B3D5-C70EA33A0FF4}" dt="2021-09-24T10:54:55.185" v="531" actId="14861"/>
          <ac:picMkLst>
            <pc:docMk/>
            <pc:sldMk cId="4273399309" sldId="257"/>
            <ac:picMk id="10" creationId="{0B85EDFF-47F9-4EDC-89B4-1BEA14A691D5}"/>
          </ac:picMkLst>
        </pc:picChg>
        <pc:picChg chg="mod">
          <ac:chgData name="Syon Foppen" userId="a84179b0-2bb7-40bd-a392-10c0882ec5c9" providerId="ADAL" clId="{757DD55E-EBA2-46B6-B3D5-C70EA33A0FF4}" dt="2021-09-24T10:54:59.768" v="532" actId="14861"/>
          <ac:picMkLst>
            <pc:docMk/>
            <pc:sldMk cId="4273399309" sldId="257"/>
            <ac:picMk id="12" creationId="{CD92660F-C184-4F25-8A8C-5E8CA35ECAA9}"/>
          </ac:picMkLst>
        </pc:picChg>
      </pc:sldChg>
      <pc:sldChg chg="modSp mod">
        <pc:chgData name="Syon Foppen" userId="a84179b0-2bb7-40bd-a392-10c0882ec5c9" providerId="ADAL" clId="{757DD55E-EBA2-46B6-B3D5-C70EA33A0FF4}" dt="2021-09-24T11:09:24.505" v="622"/>
        <pc:sldMkLst>
          <pc:docMk/>
          <pc:sldMk cId="1929208686" sldId="258"/>
        </pc:sldMkLst>
        <pc:spChg chg="mod">
          <ac:chgData name="Syon Foppen" userId="a84179b0-2bb7-40bd-a392-10c0882ec5c9" providerId="ADAL" clId="{757DD55E-EBA2-46B6-B3D5-C70EA33A0FF4}" dt="2021-09-24T11:09:24.505" v="622"/>
          <ac:spMkLst>
            <pc:docMk/>
            <pc:sldMk cId="1929208686" sldId="258"/>
            <ac:spMk id="85" creationId="{3948B1F8-76AF-49B4-A42F-AED45F7B0A76}"/>
          </ac:spMkLst>
        </pc:spChg>
      </pc:sldChg>
      <pc:sldChg chg="modSp mod">
        <pc:chgData name="Syon Foppen" userId="a84179b0-2bb7-40bd-a392-10c0882ec5c9" providerId="ADAL" clId="{757DD55E-EBA2-46B6-B3D5-C70EA33A0FF4}" dt="2021-09-24T11:18:08.507" v="625" actId="732"/>
        <pc:sldMkLst>
          <pc:docMk/>
          <pc:sldMk cId="1250445349" sldId="259"/>
        </pc:sldMkLst>
        <pc:spChg chg="mod">
          <ac:chgData name="Syon Foppen" userId="a84179b0-2bb7-40bd-a392-10c0882ec5c9" providerId="ADAL" clId="{757DD55E-EBA2-46B6-B3D5-C70EA33A0FF4}" dt="2021-09-24T11:04:12.591" v="591" actId="20577"/>
          <ac:spMkLst>
            <pc:docMk/>
            <pc:sldMk cId="1250445349" sldId="259"/>
            <ac:spMk id="2" creationId="{5E34C3C1-6E0C-4FD4-A142-6C8C6FDDEA4C}"/>
          </ac:spMkLst>
        </pc:spChg>
        <pc:picChg chg="mod modCrop">
          <ac:chgData name="Syon Foppen" userId="a84179b0-2bb7-40bd-a392-10c0882ec5c9" providerId="ADAL" clId="{757DD55E-EBA2-46B6-B3D5-C70EA33A0FF4}" dt="2021-09-24T11:18:08.507" v="625" actId="732"/>
          <ac:picMkLst>
            <pc:docMk/>
            <pc:sldMk cId="1250445349" sldId="259"/>
            <ac:picMk id="6" creationId="{DF16134C-884B-4793-B05A-B912CD95BD76}"/>
          </ac:picMkLst>
        </pc:picChg>
      </pc:sldChg>
      <pc:sldChg chg="modSp mod">
        <pc:chgData name="Syon Foppen" userId="a84179b0-2bb7-40bd-a392-10c0882ec5c9" providerId="ADAL" clId="{757DD55E-EBA2-46B6-B3D5-C70EA33A0FF4}" dt="2021-09-24T10:56:54.588" v="574" actId="20577"/>
        <pc:sldMkLst>
          <pc:docMk/>
          <pc:sldMk cId="2765181383" sldId="260"/>
        </pc:sldMkLst>
        <pc:spChg chg="mod">
          <ac:chgData name="Syon Foppen" userId="a84179b0-2bb7-40bd-a392-10c0882ec5c9" providerId="ADAL" clId="{757DD55E-EBA2-46B6-B3D5-C70EA33A0FF4}" dt="2021-09-24T10:56:54.588" v="574" actId="20577"/>
          <ac:spMkLst>
            <pc:docMk/>
            <pc:sldMk cId="2765181383" sldId="260"/>
            <ac:spMk id="362" creationId="{A48B5F45-62C1-4485-A4DA-0B598A58864B}"/>
          </ac:spMkLst>
        </pc:spChg>
      </pc:sldChg>
      <pc:sldChg chg="addSp delSp modSp modAnim">
        <pc:chgData name="Syon Foppen" userId="a84179b0-2bb7-40bd-a392-10c0882ec5c9" providerId="ADAL" clId="{757DD55E-EBA2-46B6-B3D5-C70EA33A0FF4}" dt="2021-09-24T11:08:17.501" v="617"/>
        <pc:sldMkLst>
          <pc:docMk/>
          <pc:sldMk cId="1540746743" sldId="263"/>
        </pc:sldMkLst>
        <pc:picChg chg="add del mod">
          <ac:chgData name="Syon Foppen" userId="a84179b0-2bb7-40bd-a392-10c0882ec5c9" providerId="ADAL" clId="{757DD55E-EBA2-46B6-B3D5-C70EA33A0FF4}" dt="2021-09-24T11:07:33.411" v="615" actId="2085"/>
          <ac:picMkLst>
            <pc:docMk/>
            <pc:sldMk cId="1540746743" sldId="263"/>
            <ac:picMk id="1026" creationId="{7E8CB653-D7FC-4181-9BD7-FE84441FE947}"/>
          </ac:picMkLst>
        </pc:picChg>
      </pc:sldChg>
      <pc:sldChg chg="addSp delSp modSp new mod ord setBg">
        <pc:chgData name="Syon Foppen" userId="a84179b0-2bb7-40bd-a392-10c0882ec5c9" providerId="ADAL" clId="{757DD55E-EBA2-46B6-B3D5-C70EA33A0FF4}" dt="2021-09-24T11:05:40.159" v="606"/>
        <pc:sldMkLst>
          <pc:docMk/>
          <pc:sldMk cId="3170410334" sldId="264"/>
        </pc:sldMkLst>
        <pc:spChg chg="mod ord">
          <ac:chgData name="Syon Foppen" userId="a84179b0-2bb7-40bd-a392-10c0882ec5c9" providerId="ADAL" clId="{757DD55E-EBA2-46B6-B3D5-C70EA33A0FF4}" dt="2021-09-24T10:42:01.343" v="451" actId="20577"/>
          <ac:spMkLst>
            <pc:docMk/>
            <pc:sldMk cId="3170410334" sldId="264"/>
            <ac:spMk id="2" creationId="{E1DB021C-281A-45B6-9009-5E35D6808764}"/>
          </ac:spMkLst>
        </pc:spChg>
        <pc:spChg chg="del mod">
          <ac:chgData name="Syon Foppen" userId="a84179b0-2bb7-40bd-a392-10c0882ec5c9" providerId="ADAL" clId="{757DD55E-EBA2-46B6-B3D5-C70EA33A0FF4}" dt="2021-09-24T09:52:49.679" v="108" actId="931"/>
          <ac:spMkLst>
            <pc:docMk/>
            <pc:sldMk cId="3170410334" sldId="264"/>
            <ac:spMk id="3" creationId="{DA964F6E-22A8-4E8D-814E-16F9FFDE6031}"/>
          </ac:spMkLst>
        </pc:spChg>
        <pc:spChg chg="add del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8" creationId="{142D98E1-37D2-4470-BF74-845E897954C6}"/>
          </ac:spMkLst>
        </pc:spChg>
        <pc:spChg chg="add del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10" creationId="{3AB5BF24-836F-4A13-AAE6-3EEB92256D25}"/>
          </ac:spMkLst>
        </pc:spChg>
        <pc:spChg chg="add del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20" creationId="{01AB72E4-85FE-4925-94E8-F8DC756A0A07}"/>
          </ac:spMkLst>
        </pc:spChg>
        <pc:spChg chg="add del">
          <ac:chgData name="Syon Foppen" userId="a84179b0-2bb7-40bd-a392-10c0882ec5c9" providerId="ADAL" clId="{757DD55E-EBA2-46B6-B3D5-C70EA33A0FF4}" dt="2021-09-24T09:52:52.888" v="112" actId="26606"/>
          <ac:spMkLst>
            <pc:docMk/>
            <pc:sldMk cId="3170410334" sldId="264"/>
            <ac:spMk id="33" creationId="{A81A7790-28C0-457E-8AD8-081814B7B90D}"/>
          </ac:spMkLst>
        </pc:spChg>
        <pc:spChg chg="add del">
          <ac:chgData name="Syon Foppen" userId="a84179b0-2bb7-40bd-a392-10c0882ec5c9" providerId="ADAL" clId="{757DD55E-EBA2-46B6-B3D5-C70EA33A0FF4}" dt="2021-09-24T09:52:52.102" v="110" actId="26606"/>
          <ac:spMkLst>
            <pc:docMk/>
            <pc:sldMk cId="3170410334" sldId="264"/>
            <ac:spMk id="34" creationId="{435959F4-53DA-47FF-BC24-1E5B75C69876}"/>
          </ac:spMkLst>
        </pc:spChg>
        <pc:spChg chg="add del">
          <ac:chgData name="Syon Foppen" userId="a84179b0-2bb7-40bd-a392-10c0882ec5c9" providerId="ADAL" clId="{757DD55E-EBA2-46B6-B3D5-C70EA33A0FF4}" dt="2021-09-24T09:52:52.102" v="110" actId="26606"/>
          <ac:spMkLst>
            <pc:docMk/>
            <pc:sldMk cId="3170410334" sldId="264"/>
            <ac:spMk id="45" creationId="{59226104-0061-4319-8237-9C001BF85D49}"/>
          </ac:spMkLst>
        </pc:spChg>
        <pc:spChg chg="add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48" creationId="{D5B4F0F5-BE58-4EC0-B650-A71A07437CDD}"/>
          </ac:spMkLst>
        </pc:spChg>
        <pc:spChg chg="add del">
          <ac:chgData name="Syon Foppen" userId="a84179b0-2bb7-40bd-a392-10c0882ec5c9" providerId="ADAL" clId="{757DD55E-EBA2-46B6-B3D5-C70EA33A0FF4}" dt="2021-09-24T09:52:52.102" v="110" actId="26606"/>
          <ac:spMkLst>
            <pc:docMk/>
            <pc:sldMk cId="3170410334" sldId="264"/>
            <ac:spMk id="55" creationId="{E20BB609-EF92-42DB-836C-0699A590B5CF}"/>
          </ac:spMkLst>
        </pc:spChg>
        <pc:spChg chg="add del">
          <ac:chgData name="Syon Foppen" userId="a84179b0-2bb7-40bd-a392-10c0882ec5c9" providerId="ADAL" clId="{757DD55E-EBA2-46B6-B3D5-C70EA33A0FF4}" dt="2021-09-24T09:52:52.102" v="110" actId="26606"/>
          <ac:spMkLst>
            <pc:docMk/>
            <pc:sldMk cId="3170410334" sldId="264"/>
            <ac:spMk id="57" creationId="{ABC37145-583D-4973-AE68-23CB73494C8C}"/>
          </ac:spMkLst>
        </pc:spChg>
        <pc:spChg chg="add del">
          <ac:chgData name="Syon Foppen" userId="a84179b0-2bb7-40bd-a392-10c0882ec5c9" providerId="ADAL" clId="{757DD55E-EBA2-46B6-B3D5-C70EA33A0FF4}" dt="2021-09-24T09:52:52.102" v="110" actId="26606"/>
          <ac:spMkLst>
            <pc:docMk/>
            <pc:sldMk cId="3170410334" sldId="264"/>
            <ac:spMk id="67" creationId="{A37A46C7-8B27-4C69-A8D1-516FBC1EF200}"/>
          </ac:spMkLst>
        </pc:spChg>
        <pc:spChg chg="add del">
          <ac:chgData name="Syon Foppen" userId="a84179b0-2bb7-40bd-a392-10c0882ec5c9" providerId="ADAL" clId="{757DD55E-EBA2-46B6-B3D5-C70EA33A0FF4}" dt="2021-09-24T09:52:52.888" v="112" actId="26606"/>
          <ac:spMkLst>
            <pc:docMk/>
            <pc:sldMk cId="3170410334" sldId="264"/>
            <ac:spMk id="78" creationId="{F420BC5C-C418-4843-B04B-6918968D0982}"/>
          </ac:spMkLst>
        </pc:spChg>
        <pc:spChg chg="add del">
          <ac:chgData name="Syon Foppen" userId="a84179b0-2bb7-40bd-a392-10c0882ec5c9" providerId="ADAL" clId="{757DD55E-EBA2-46B6-B3D5-C70EA33A0FF4}" dt="2021-09-24T09:52:52.888" v="112" actId="26606"/>
          <ac:spMkLst>
            <pc:docMk/>
            <pc:sldMk cId="3170410334" sldId="264"/>
            <ac:spMk id="79" creationId="{13E5F285-BD95-4989-B20B-77899015947C}"/>
          </ac:spMkLst>
        </pc:spChg>
        <pc:spChg chg="add del">
          <ac:chgData name="Syon Foppen" userId="a84179b0-2bb7-40bd-a392-10c0882ec5c9" providerId="ADAL" clId="{757DD55E-EBA2-46B6-B3D5-C70EA33A0FF4}" dt="2021-09-24T09:52:52.888" v="112" actId="26606"/>
          <ac:spMkLst>
            <pc:docMk/>
            <pc:sldMk cId="3170410334" sldId="264"/>
            <ac:spMk id="85" creationId="{6B6061A8-D267-4967-AF47-C3CC45138582}"/>
          </ac:spMkLst>
        </pc:spChg>
        <pc:spChg chg="add del">
          <ac:chgData name="Syon Foppen" userId="a84179b0-2bb7-40bd-a392-10c0882ec5c9" providerId="ADAL" clId="{757DD55E-EBA2-46B6-B3D5-C70EA33A0FF4}" dt="2021-09-24T09:52:53.793" v="114" actId="26606"/>
          <ac:spMkLst>
            <pc:docMk/>
            <pc:sldMk cId="3170410334" sldId="264"/>
            <ac:spMk id="93" creationId="{142D98E1-37D2-4470-BF74-845E897954C6}"/>
          </ac:spMkLst>
        </pc:spChg>
        <pc:spChg chg="add del">
          <ac:chgData name="Syon Foppen" userId="a84179b0-2bb7-40bd-a392-10c0882ec5c9" providerId="ADAL" clId="{757DD55E-EBA2-46B6-B3D5-C70EA33A0FF4}" dt="2021-09-24T09:52:53.793" v="114" actId="26606"/>
          <ac:spMkLst>
            <pc:docMk/>
            <pc:sldMk cId="3170410334" sldId="264"/>
            <ac:spMk id="101" creationId="{761F95FE-7F7C-4708-941A-C0196B0F8B70}"/>
          </ac:spMkLst>
        </pc:spChg>
        <pc:spChg chg="add del">
          <ac:chgData name="Syon Foppen" userId="a84179b0-2bb7-40bd-a392-10c0882ec5c9" providerId="ADAL" clId="{757DD55E-EBA2-46B6-B3D5-C70EA33A0FF4}" dt="2021-09-24T09:52:56.931" v="116" actId="26606"/>
          <ac:spMkLst>
            <pc:docMk/>
            <pc:sldMk cId="3170410334" sldId="264"/>
            <ac:spMk id="103" creationId="{F420BC5C-C418-4843-B04B-6918968D0982}"/>
          </ac:spMkLst>
        </pc:spChg>
        <pc:spChg chg="add del">
          <ac:chgData name="Syon Foppen" userId="a84179b0-2bb7-40bd-a392-10c0882ec5c9" providerId="ADAL" clId="{757DD55E-EBA2-46B6-B3D5-C70EA33A0FF4}" dt="2021-09-24T09:52:56.931" v="116" actId="26606"/>
          <ac:spMkLst>
            <pc:docMk/>
            <pc:sldMk cId="3170410334" sldId="264"/>
            <ac:spMk id="104" creationId="{13E5F285-BD95-4989-B20B-77899015947C}"/>
          </ac:spMkLst>
        </pc:spChg>
        <pc:spChg chg="add del">
          <ac:chgData name="Syon Foppen" userId="a84179b0-2bb7-40bd-a392-10c0882ec5c9" providerId="ADAL" clId="{757DD55E-EBA2-46B6-B3D5-C70EA33A0FF4}" dt="2021-09-24T09:52:56.931" v="116" actId="26606"/>
          <ac:spMkLst>
            <pc:docMk/>
            <pc:sldMk cId="3170410334" sldId="264"/>
            <ac:spMk id="112" creationId="{A81A7790-28C0-457E-8AD8-081814B7B90D}"/>
          </ac:spMkLst>
        </pc:spChg>
        <pc:spChg chg="add del">
          <ac:chgData name="Syon Foppen" userId="a84179b0-2bb7-40bd-a392-10c0882ec5c9" providerId="ADAL" clId="{757DD55E-EBA2-46B6-B3D5-C70EA33A0FF4}" dt="2021-09-24T09:52:56.931" v="116" actId="26606"/>
          <ac:spMkLst>
            <pc:docMk/>
            <pc:sldMk cId="3170410334" sldId="264"/>
            <ac:spMk id="113" creationId="{6B6061A8-D267-4967-AF47-C3CC45138582}"/>
          </ac:spMkLst>
        </pc:spChg>
        <pc:spChg chg="add del">
          <ac:chgData name="Syon Foppen" userId="a84179b0-2bb7-40bd-a392-10c0882ec5c9" providerId="ADAL" clId="{757DD55E-EBA2-46B6-B3D5-C70EA33A0FF4}" dt="2021-09-24T09:52:57.755" v="118" actId="26606"/>
          <ac:spMkLst>
            <pc:docMk/>
            <pc:sldMk cId="3170410334" sldId="264"/>
            <ac:spMk id="123" creationId="{142D98E1-37D2-4470-BF74-845E897954C6}"/>
          </ac:spMkLst>
        </pc:spChg>
        <pc:spChg chg="add del">
          <ac:chgData name="Syon Foppen" userId="a84179b0-2bb7-40bd-a392-10c0882ec5c9" providerId="ADAL" clId="{757DD55E-EBA2-46B6-B3D5-C70EA33A0FF4}" dt="2021-09-24T09:52:57.755" v="118" actId="26606"/>
          <ac:spMkLst>
            <pc:docMk/>
            <pc:sldMk cId="3170410334" sldId="264"/>
            <ac:spMk id="124" creationId="{761F95FE-7F7C-4708-941A-C0196B0F8B70}"/>
          </ac:spMkLst>
        </pc:spChg>
        <pc:spChg chg="add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126" creationId="{2F9C493A-9F03-49B4-B3FB-19CE5AC115BE}"/>
          </ac:spMkLst>
        </pc:spChg>
        <pc:spChg chg="add">
          <ac:chgData name="Syon Foppen" userId="a84179b0-2bb7-40bd-a392-10c0882ec5c9" providerId="ADAL" clId="{757DD55E-EBA2-46B6-B3D5-C70EA33A0FF4}" dt="2021-09-24T09:52:57.791" v="119" actId="26606"/>
          <ac:spMkLst>
            <pc:docMk/>
            <pc:sldMk cId="3170410334" sldId="264"/>
            <ac:spMk id="127" creationId="{90A46C7D-C1BB-49B8-8D37-39742820E964}"/>
          </ac:spMkLst>
        </pc:spChg>
        <pc:spChg chg="add mod">
          <ac:chgData name="Syon Foppen" userId="a84179b0-2bb7-40bd-a392-10c0882ec5c9" providerId="ADAL" clId="{757DD55E-EBA2-46B6-B3D5-C70EA33A0FF4}" dt="2021-09-24T10:48:59.896" v="526" actId="20577"/>
          <ac:spMkLst>
            <pc:docMk/>
            <pc:sldMk cId="3170410334" sldId="264"/>
            <ac:spMk id="133" creationId="{C9A9F53D-4857-4931-999C-C7D94CC61D77}"/>
          </ac:spMkLst>
        </pc:spChg>
        <pc:grpChg chg="add del">
          <ac:chgData name="Syon Foppen" userId="a84179b0-2bb7-40bd-a392-10c0882ec5c9" providerId="ADAL" clId="{757DD55E-EBA2-46B6-B3D5-C70EA33A0FF4}" dt="2021-09-24T09:52:57.791" v="119" actId="26606"/>
          <ac:grpSpMkLst>
            <pc:docMk/>
            <pc:sldMk cId="3170410334" sldId="264"/>
            <ac:grpSpMk id="12" creationId="{AFA309B8-3551-4D00-8F72-F8224F39C893}"/>
          </ac:grpSpMkLst>
        </pc:grpChg>
        <pc:grpChg chg="add del">
          <ac:chgData name="Syon Foppen" userId="a84179b0-2bb7-40bd-a392-10c0882ec5c9" providerId="ADAL" clId="{757DD55E-EBA2-46B6-B3D5-C70EA33A0FF4}" dt="2021-09-24T09:52:57.791" v="119" actId="26606"/>
          <ac:grpSpMkLst>
            <pc:docMk/>
            <pc:sldMk cId="3170410334" sldId="264"/>
            <ac:grpSpMk id="22" creationId="{2B5F2BAA-9430-49D4-AFB2-873C0C5B32F0}"/>
          </ac:grpSpMkLst>
        </pc:grpChg>
        <pc:grpChg chg="add del">
          <ac:chgData name="Syon Foppen" userId="a84179b0-2bb7-40bd-a392-10c0882ec5c9" providerId="ADAL" clId="{757DD55E-EBA2-46B6-B3D5-C70EA33A0FF4}" dt="2021-09-24T09:52:52.102" v="110" actId="26606"/>
          <ac:grpSpMkLst>
            <pc:docMk/>
            <pc:sldMk cId="3170410334" sldId="264"/>
            <ac:grpSpMk id="36" creationId="{A7CF83E8-F6F0-41E3-B580-7412A04DDFB5}"/>
          </ac:grpSpMkLst>
        </pc:grpChg>
        <pc:grpChg chg="add del">
          <ac:chgData name="Syon Foppen" userId="a84179b0-2bb7-40bd-a392-10c0882ec5c9" providerId="ADAL" clId="{757DD55E-EBA2-46B6-B3D5-C70EA33A0FF4}" dt="2021-09-24T09:52:57.755" v="118" actId="26606"/>
          <ac:grpSpMkLst>
            <pc:docMk/>
            <pc:sldMk cId="3170410334" sldId="264"/>
            <ac:grpSpMk id="38" creationId="{C5035748-E666-464D-B95F-ED8146346809}"/>
          </ac:grpSpMkLst>
        </pc:grpChg>
        <pc:grpChg chg="add">
          <ac:chgData name="Syon Foppen" userId="a84179b0-2bb7-40bd-a392-10c0882ec5c9" providerId="ADAL" clId="{757DD55E-EBA2-46B6-B3D5-C70EA33A0FF4}" dt="2021-09-24T09:52:57.791" v="119" actId="26606"/>
          <ac:grpSpMkLst>
            <pc:docMk/>
            <pc:sldMk cId="3170410334" sldId="264"/>
            <ac:grpSpMk id="40" creationId="{61BBAB6F-65E6-4E2B-B363-6AB27C84E0C1}"/>
          </ac:grpSpMkLst>
        </pc:grpChg>
        <pc:grpChg chg="add del">
          <ac:chgData name="Syon Foppen" userId="a84179b0-2bb7-40bd-a392-10c0882ec5c9" providerId="ADAL" clId="{757DD55E-EBA2-46B6-B3D5-C70EA33A0FF4}" dt="2021-09-24T09:52:52.102" v="110" actId="26606"/>
          <ac:grpSpMkLst>
            <pc:docMk/>
            <pc:sldMk cId="3170410334" sldId="264"/>
            <ac:grpSpMk id="47" creationId="{51B01909-73B8-4486-A749-C643B1D7E361}"/>
          </ac:grpSpMkLst>
        </pc:grpChg>
        <pc:grpChg chg="add">
          <ac:chgData name="Syon Foppen" userId="a84179b0-2bb7-40bd-a392-10c0882ec5c9" providerId="ADAL" clId="{757DD55E-EBA2-46B6-B3D5-C70EA33A0FF4}" dt="2021-09-24T09:52:57.791" v="119" actId="26606"/>
          <ac:grpSpMkLst>
            <pc:docMk/>
            <pc:sldMk cId="3170410334" sldId="264"/>
            <ac:grpSpMk id="50" creationId="{E700C1F5-B637-45FE-96CC-270D263A597B}"/>
          </ac:grpSpMkLst>
        </pc:grpChg>
        <pc:grpChg chg="add del">
          <ac:chgData name="Syon Foppen" userId="a84179b0-2bb7-40bd-a392-10c0882ec5c9" providerId="ADAL" clId="{757DD55E-EBA2-46B6-B3D5-C70EA33A0FF4}" dt="2021-09-24T09:52:52.102" v="110" actId="26606"/>
          <ac:grpSpMkLst>
            <pc:docMk/>
            <pc:sldMk cId="3170410334" sldId="264"/>
            <ac:grpSpMk id="59" creationId="{674FBD09-398F-4886-8D52-3CCAB16ED12F}"/>
          </ac:grpSpMkLst>
        </pc:grpChg>
        <pc:grpChg chg="add del">
          <ac:chgData name="Syon Foppen" userId="a84179b0-2bb7-40bd-a392-10c0882ec5c9" providerId="ADAL" clId="{757DD55E-EBA2-46B6-B3D5-C70EA33A0FF4}" dt="2021-09-24T09:52:52.102" v="110" actId="26606"/>
          <ac:grpSpMkLst>
            <pc:docMk/>
            <pc:sldMk cId="3170410334" sldId="264"/>
            <ac:grpSpMk id="69" creationId="{553453FD-7767-485F-BAF4-00C9DA305514}"/>
          </ac:grpSpMkLst>
        </pc:grpChg>
        <pc:grpChg chg="add del">
          <ac:chgData name="Syon Foppen" userId="a84179b0-2bb7-40bd-a392-10c0882ec5c9" providerId="ADAL" clId="{757DD55E-EBA2-46B6-B3D5-C70EA33A0FF4}" dt="2021-09-24T09:52:52.888" v="112" actId="26606"/>
          <ac:grpSpMkLst>
            <pc:docMk/>
            <pc:sldMk cId="3170410334" sldId="264"/>
            <ac:grpSpMk id="80" creationId="{6C02F4BE-6538-4CAD-B506-5FEB41D378BC}"/>
          </ac:grpSpMkLst>
        </pc:grpChg>
        <pc:grpChg chg="add del">
          <ac:chgData name="Syon Foppen" userId="a84179b0-2bb7-40bd-a392-10c0882ec5c9" providerId="ADAL" clId="{757DD55E-EBA2-46B6-B3D5-C70EA33A0FF4}" dt="2021-09-24T09:52:52.888" v="112" actId="26606"/>
          <ac:grpSpMkLst>
            <pc:docMk/>
            <pc:sldMk cId="3170410334" sldId="264"/>
            <ac:grpSpMk id="86" creationId="{12DB770A-658D-4212-9BF2-236070D5D7A4}"/>
          </ac:grpSpMkLst>
        </pc:grpChg>
        <pc:grpChg chg="add del">
          <ac:chgData name="Syon Foppen" userId="a84179b0-2bb7-40bd-a392-10c0882ec5c9" providerId="ADAL" clId="{757DD55E-EBA2-46B6-B3D5-C70EA33A0FF4}" dt="2021-09-24T09:52:53.793" v="114" actId="26606"/>
          <ac:grpSpMkLst>
            <pc:docMk/>
            <pc:sldMk cId="3170410334" sldId="264"/>
            <ac:grpSpMk id="94" creationId="{C5035748-E666-464D-B95F-ED8146346809}"/>
          </ac:grpSpMkLst>
        </pc:grpChg>
        <pc:grpChg chg="add del">
          <ac:chgData name="Syon Foppen" userId="a84179b0-2bb7-40bd-a392-10c0882ec5c9" providerId="ADAL" clId="{757DD55E-EBA2-46B6-B3D5-C70EA33A0FF4}" dt="2021-09-24T09:52:56.931" v="116" actId="26606"/>
          <ac:grpSpMkLst>
            <pc:docMk/>
            <pc:sldMk cId="3170410334" sldId="264"/>
            <ac:grpSpMk id="105" creationId="{6C02F4BE-6538-4CAD-B506-5FEB41D378BC}"/>
          </ac:grpSpMkLst>
        </pc:grpChg>
        <pc:grpChg chg="add del">
          <ac:chgData name="Syon Foppen" userId="a84179b0-2bb7-40bd-a392-10c0882ec5c9" providerId="ADAL" clId="{757DD55E-EBA2-46B6-B3D5-C70EA33A0FF4}" dt="2021-09-24T09:52:56.931" v="116" actId="26606"/>
          <ac:grpSpMkLst>
            <pc:docMk/>
            <pc:sldMk cId="3170410334" sldId="264"/>
            <ac:grpSpMk id="114" creationId="{12DB770A-658D-4212-9BF2-236070D5D7A4}"/>
          </ac:grpSpMkLst>
        </pc:grpChg>
        <pc:picChg chg="add mod">
          <ac:chgData name="Syon Foppen" userId="a84179b0-2bb7-40bd-a392-10c0882ec5c9" providerId="ADAL" clId="{757DD55E-EBA2-46B6-B3D5-C70EA33A0FF4}" dt="2021-09-24T09:52:57.791" v="119" actId="26606"/>
          <ac:picMkLst>
            <pc:docMk/>
            <pc:sldMk cId="3170410334" sldId="264"/>
            <ac:picMk id="5" creationId="{8E4E5734-0F84-44B2-9FEA-C37F0EAFFDDB}"/>
          </ac:picMkLst>
        </pc:picChg>
      </pc:sldChg>
      <pc:sldChg chg="addSp delSp modSp new mod">
        <pc:chgData name="Syon Foppen" userId="a84179b0-2bb7-40bd-a392-10c0882ec5c9" providerId="ADAL" clId="{757DD55E-EBA2-46B6-B3D5-C70EA33A0FF4}" dt="2021-09-24T11:04:36.351" v="604" actId="20577"/>
        <pc:sldMkLst>
          <pc:docMk/>
          <pc:sldMk cId="3062812349" sldId="265"/>
        </pc:sldMkLst>
        <pc:spChg chg="mod">
          <ac:chgData name="Syon Foppen" userId="a84179b0-2bb7-40bd-a392-10c0882ec5c9" providerId="ADAL" clId="{757DD55E-EBA2-46B6-B3D5-C70EA33A0FF4}" dt="2021-09-24T11:04:36.351" v="604" actId="20577"/>
          <ac:spMkLst>
            <pc:docMk/>
            <pc:sldMk cId="3062812349" sldId="265"/>
            <ac:spMk id="2" creationId="{943A298E-0B6E-4B24-BD71-4AE5DF87D7ED}"/>
          </ac:spMkLst>
        </pc:spChg>
        <pc:spChg chg="del">
          <ac:chgData name="Syon Foppen" userId="a84179b0-2bb7-40bd-a392-10c0882ec5c9" providerId="ADAL" clId="{757DD55E-EBA2-46B6-B3D5-C70EA33A0FF4}" dt="2021-09-24T10:09:52.557" v="327"/>
          <ac:spMkLst>
            <pc:docMk/>
            <pc:sldMk cId="3062812349" sldId="265"/>
            <ac:spMk id="3" creationId="{32280235-309F-44ED-ACF1-A30AE91A23D9}"/>
          </ac:spMkLst>
        </pc:spChg>
        <pc:picChg chg="add mod">
          <ac:chgData name="Syon Foppen" userId="a84179b0-2bb7-40bd-a392-10c0882ec5c9" providerId="ADAL" clId="{757DD55E-EBA2-46B6-B3D5-C70EA33A0FF4}" dt="2021-09-24T10:10:00.871" v="331" actId="14100"/>
          <ac:picMkLst>
            <pc:docMk/>
            <pc:sldMk cId="3062812349" sldId="265"/>
            <ac:picMk id="5" creationId="{642D77FC-E46F-4FB7-993B-1FD70BEE9FA8}"/>
          </ac:picMkLst>
        </pc:picChg>
      </pc:sldChg>
    </pc:docChg>
  </pc:docChgLst>
  <pc:docChgLst>
    <pc:chgData name="Emanuel de Jong" userId="S::495804@student.saxion.nl::35b49e2d-6d54-4e78-9052-2447d14eb441" providerId="AD" clId="Web-{CEBDC0C9-046A-8071-992E-8BEF43F46D94}"/>
    <pc:docChg chg="modSld">
      <pc:chgData name="Emanuel de Jong" userId="S::495804@student.saxion.nl::35b49e2d-6d54-4e78-9052-2447d14eb441" providerId="AD" clId="Web-{CEBDC0C9-046A-8071-992E-8BEF43F46D94}" dt="2021-10-07T19:13:29.588" v="2" actId="1076"/>
      <pc:docMkLst>
        <pc:docMk/>
      </pc:docMkLst>
      <pc:sldChg chg="modSp">
        <pc:chgData name="Emanuel de Jong" userId="S::495804@student.saxion.nl::35b49e2d-6d54-4e78-9052-2447d14eb441" providerId="AD" clId="Web-{CEBDC0C9-046A-8071-992E-8BEF43F46D94}" dt="2021-10-07T19:13:29.588" v="2" actId="1076"/>
        <pc:sldMkLst>
          <pc:docMk/>
          <pc:sldMk cId="3062812349" sldId="265"/>
        </pc:sldMkLst>
        <pc:picChg chg="mod">
          <ac:chgData name="Emanuel de Jong" userId="S::495804@student.saxion.nl::35b49e2d-6d54-4e78-9052-2447d14eb441" providerId="AD" clId="Web-{CEBDC0C9-046A-8071-992E-8BEF43F46D94}" dt="2021-10-07T19:13:29.588" v="2" actId="1076"/>
          <ac:picMkLst>
            <pc:docMk/>
            <pc:sldMk cId="3062812349" sldId="265"/>
            <ac:picMk id="3" creationId="{9A747CAD-4380-49A3-93C9-BCBFD39C6FC8}"/>
          </ac:picMkLst>
        </pc:picChg>
      </pc:sldChg>
    </pc:docChg>
  </pc:docChgLst>
  <pc:docChgLst>
    <pc:chgData name="Kalli van den Heuvel" userId="S::500741@student.saxion.nl::408ad6d9-4cea-4df4-9ae6-8042dfb235b3" providerId="AD" clId="Web-{223BCDFA-2686-351F-80E8-3CE15AD3E8D2}"/>
    <pc:docChg chg="addSld delSld modSld">
      <pc:chgData name="Kalli van den Heuvel" userId="S::500741@student.saxion.nl::408ad6d9-4cea-4df4-9ae6-8042dfb235b3" providerId="AD" clId="Web-{223BCDFA-2686-351F-80E8-3CE15AD3E8D2}" dt="2021-10-07T18:36:35.339" v="43"/>
      <pc:docMkLst>
        <pc:docMk/>
      </pc:docMkLst>
      <pc:sldChg chg="modSp">
        <pc:chgData name="Kalli van den Heuvel" userId="S::500741@student.saxion.nl::408ad6d9-4cea-4df4-9ae6-8042dfb235b3" providerId="AD" clId="Web-{223BCDFA-2686-351F-80E8-3CE15AD3E8D2}" dt="2021-10-07T18:15:17.463" v="0" actId="20577"/>
        <pc:sldMkLst>
          <pc:docMk/>
          <pc:sldMk cId="3794538191" sldId="256"/>
        </pc:sldMkLst>
        <pc:spChg chg="mod">
          <ac:chgData name="Kalli van den Heuvel" userId="S::500741@student.saxion.nl::408ad6d9-4cea-4df4-9ae6-8042dfb235b3" providerId="AD" clId="Web-{223BCDFA-2686-351F-80E8-3CE15AD3E8D2}" dt="2021-10-07T18:15:17.463" v="0" actId="20577"/>
          <ac:spMkLst>
            <pc:docMk/>
            <pc:sldMk cId="3794538191" sldId="256"/>
            <ac:spMk id="3" creationId="{1260F415-D01D-43CC-9902-DA60E2FC5937}"/>
          </ac:spMkLst>
        </pc:spChg>
      </pc:sldChg>
      <pc:sldChg chg="del">
        <pc:chgData name="Kalli van den Heuvel" userId="S::500741@student.saxion.nl::408ad6d9-4cea-4df4-9ae6-8042dfb235b3" providerId="AD" clId="Web-{223BCDFA-2686-351F-80E8-3CE15AD3E8D2}" dt="2021-10-07T18:36:35.339" v="43"/>
        <pc:sldMkLst>
          <pc:docMk/>
          <pc:sldMk cId="1929208686" sldId="258"/>
        </pc:sldMkLst>
      </pc:sldChg>
      <pc:sldChg chg="addSp delSp modSp">
        <pc:chgData name="Kalli van den Heuvel" userId="S::500741@student.saxion.nl::408ad6d9-4cea-4df4-9ae6-8042dfb235b3" providerId="AD" clId="Web-{223BCDFA-2686-351F-80E8-3CE15AD3E8D2}" dt="2021-10-07T18:23:38.679" v="10"/>
        <pc:sldMkLst>
          <pc:docMk/>
          <pc:sldMk cId="1250445349" sldId="259"/>
        </pc:sldMkLst>
        <pc:picChg chg="add mod modCrop">
          <ac:chgData name="Kalli van den Heuvel" userId="S::500741@student.saxion.nl::408ad6d9-4cea-4df4-9ae6-8042dfb235b3" providerId="AD" clId="Web-{223BCDFA-2686-351F-80E8-3CE15AD3E8D2}" dt="2021-10-07T18:23:38.679" v="10"/>
          <ac:picMkLst>
            <pc:docMk/>
            <pc:sldMk cId="1250445349" sldId="259"/>
            <ac:picMk id="3" creationId="{E6C46BFF-9CEA-46B1-9BDA-84BE7527B0E4}"/>
          </ac:picMkLst>
        </pc:picChg>
        <pc:picChg chg="del">
          <ac:chgData name="Kalli van den Heuvel" userId="S::500741@student.saxion.nl::408ad6d9-4cea-4df4-9ae6-8042dfb235b3" providerId="AD" clId="Web-{223BCDFA-2686-351F-80E8-3CE15AD3E8D2}" dt="2021-10-07T18:23:13.069" v="4"/>
          <ac:picMkLst>
            <pc:docMk/>
            <pc:sldMk cId="1250445349" sldId="259"/>
            <ac:picMk id="6" creationId="{DF16134C-884B-4793-B05A-B912CD95BD76}"/>
          </ac:picMkLst>
        </pc:picChg>
      </pc:sldChg>
      <pc:sldChg chg="del">
        <pc:chgData name="Kalli van den Heuvel" userId="S::500741@student.saxion.nl::408ad6d9-4cea-4df4-9ae6-8042dfb235b3" providerId="AD" clId="Web-{223BCDFA-2686-351F-80E8-3CE15AD3E8D2}" dt="2021-10-07T18:15:47.605" v="3"/>
        <pc:sldMkLst>
          <pc:docMk/>
          <pc:sldMk cId="2765181383" sldId="260"/>
        </pc:sldMkLst>
      </pc:sldChg>
      <pc:sldChg chg="del">
        <pc:chgData name="Kalli van den Heuvel" userId="S::500741@student.saxion.nl::408ad6d9-4cea-4df4-9ae6-8042dfb235b3" providerId="AD" clId="Web-{223BCDFA-2686-351F-80E8-3CE15AD3E8D2}" dt="2021-10-07T18:15:46.105" v="2"/>
        <pc:sldMkLst>
          <pc:docMk/>
          <pc:sldMk cId="3170410334" sldId="264"/>
        </pc:sldMkLst>
      </pc:sldChg>
      <pc:sldChg chg="addSp delSp modSp">
        <pc:chgData name="Kalli van den Heuvel" userId="S::500741@student.saxion.nl::408ad6d9-4cea-4df4-9ae6-8042dfb235b3" providerId="AD" clId="Web-{223BCDFA-2686-351F-80E8-3CE15AD3E8D2}" dt="2021-10-07T18:29:17.578" v="20" actId="14100"/>
        <pc:sldMkLst>
          <pc:docMk/>
          <pc:sldMk cId="3062812349" sldId="265"/>
        </pc:sldMkLst>
        <pc:spChg chg="mod">
          <ac:chgData name="Kalli van den Heuvel" userId="S::500741@student.saxion.nl::408ad6d9-4cea-4df4-9ae6-8042dfb235b3" providerId="AD" clId="Web-{223BCDFA-2686-351F-80E8-3CE15AD3E8D2}" dt="2021-10-07T18:15:30.729" v="1" actId="20577"/>
          <ac:spMkLst>
            <pc:docMk/>
            <pc:sldMk cId="3062812349" sldId="265"/>
            <ac:spMk id="2" creationId="{943A298E-0B6E-4B24-BD71-4AE5DF87D7ED}"/>
          </ac:spMkLst>
        </pc:spChg>
        <pc:spChg chg="add del mod">
          <ac:chgData name="Kalli van den Heuvel" userId="S::500741@student.saxion.nl::408ad6d9-4cea-4df4-9ae6-8042dfb235b3" providerId="AD" clId="Web-{223BCDFA-2686-351F-80E8-3CE15AD3E8D2}" dt="2021-10-07T18:24:52.462" v="12"/>
          <ac:spMkLst>
            <pc:docMk/>
            <pc:sldMk cId="3062812349" sldId="265"/>
            <ac:spMk id="4" creationId="{0E35819B-A7F7-4191-9F5A-D146625267D5}"/>
          </ac:spMkLst>
        </pc:spChg>
        <pc:spChg chg="add del mod">
          <ac:chgData name="Kalli van den Heuvel" userId="S::500741@student.saxion.nl::408ad6d9-4cea-4df4-9ae6-8042dfb235b3" providerId="AD" clId="Web-{223BCDFA-2686-351F-80E8-3CE15AD3E8D2}" dt="2021-10-07T18:29:11.830" v="18"/>
          <ac:spMkLst>
            <pc:docMk/>
            <pc:sldMk cId="3062812349" sldId="265"/>
            <ac:spMk id="8" creationId="{C0021320-6575-4C5A-B2EE-F7E05FB14CCA}"/>
          </ac:spMkLst>
        </pc:spChg>
        <pc:picChg chg="del">
          <ac:chgData name="Kalli van den Heuvel" userId="S::500741@student.saxion.nl::408ad6d9-4cea-4df4-9ae6-8042dfb235b3" providerId="AD" clId="Web-{223BCDFA-2686-351F-80E8-3CE15AD3E8D2}" dt="2021-10-07T18:24:51.259" v="11"/>
          <ac:picMkLst>
            <pc:docMk/>
            <pc:sldMk cId="3062812349" sldId="265"/>
            <ac:picMk id="5" creationId="{642D77FC-E46F-4FB7-993B-1FD70BEE9FA8}"/>
          </ac:picMkLst>
        </pc:picChg>
        <pc:picChg chg="add del mod ord">
          <ac:chgData name="Kalli van den Heuvel" userId="S::500741@student.saxion.nl::408ad6d9-4cea-4df4-9ae6-8042dfb235b3" providerId="AD" clId="Web-{223BCDFA-2686-351F-80E8-3CE15AD3E8D2}" dt="2021-10-07T18:29:10.625" v="17"/>
          <ac:picMkLst>
            <pc:docMk/>
            <pc:sldMk cId="3062812349" sldId="265"/>
            <ac:picMk id="6" creationId="{74230ED1-C076-4369-AD41-6D9F4E85116E}"/>
          </ac:picMkLst>
        </pc:picChg>
        <pc:picChg chg="add mod ord">
          <ac:chgData name="Kalli van den Heuvel" userId="S::500741@student.saxion.nl::408ad6d9-4cea-4df4-9ae6-8042dfb235b3" providerId="AD" clId="Web-{223BCDFA-2686-351F-80E8-3CE15AD3E8D2}" dt="2021-10-07T18:29:17.578" v="20" actId="14100"/>
          <ac:picMkLst>
            <pc:docMk/>
            <pc:sldMk cId="3062812349" sldId="265"/>
            <ac:picMk id="9" creationId="{98F37AF2-A618-4514-A110-1A7F05BF7F40}"/>
          </ac:picMkLst>
        </pc:picChg>
      </pc:sldChg>
      <pc:sldChg chg="modSp new del">
        <pc:chgData name="Kalli van den Heuvel" userId="S::500741@student.saxion.nl::408ad6d9-4cea-4df4-9ae6-8042dfb235b3" providerId="AD" clId="Web-{223BCDFA-2686-351F-80E8-3CE15AD3E8D2}" dt="2021-10-07T18:36:31.198" v="42"/>
        <pc:sldMkLst>
          <pc:docMk/>
          <pc:sldMk cId="1070315413" sldId="266"/>
        </pc:sldMkLst>
        <pc:spChg chg="mod">
          <ac:chgData name="Kalli van den Heuvel" userId="S::500741@student.saxion.nl::408ad6d9-4cea-4df4-9ae6-8042dfb235b3" providerId="AD" clId="Web-{223BCDFA-2686-351F-80E8-3CE15AD3E8D2}" dt="2021-10-07T18:36:04.760" v="33" actId="20577"/>
          <ac:spMkLst>
            <pc:docMk/>
            <pc:sldMk cId="1070315413" sldId="266"/>
            <ac:spMk id="2" creationId="{4C5730CD-D605-41E8-B49A-68C099B40C56}"/>
          </ac:spMkLst>
        </pc:spChg>
        <pc:spChg chg="mod">
          <ac:chgData name="Kalli van den Heuvel" userId="S::500741@student.saxion.nl::408ad6d9-4cea-4df4-9ae6-8042dfb235b3" providerId="AD" clId="Web-{223BCDFA-2686-351F-80E8-3CE15AD3E8D2}" dt="2021-10-07T18:36:17.854" v="41" actId="20577"/>
          <ac:spMkLst>
            <pc:docMk/>
            <pc:sldMk cId="1070315413" sldId="266"/>
            <ac:spMk id="3" creationId="{68F374DA-F9E7-43D5-B6D3-BC91C4DF257D}"/>
          </ac:spMkLst>
        </pc:spChg>
      </pc:sldChg>
    </pc:docChg>
  </pc:docChgLst>
  <pc:docChgLst>
    <pc:chgData name="Guest User" userId="S::urn:spo:anon#2a7f73016748e2f3779088b94801cd2c7cf23c6c1d33c20878fcf8563426ecd8::" providerId="AD" clId="Web-{245E3BAD-33F3-BBEA-3148-C23D5B0F9462}"/>
    <pc:docChg chg="modSld">
      <pc:chgData name="Guest User" userId="S::urn:spo:anon#2a7f73016748e2f3779088b94801cd2c7cf23c6c1d33c20878fcf8563426ecd8::" providerId="AD" clId="Web-{245E3BAD-33F3-BBEA-3148-C23D5B0F9462}" dt="2021-09-24T09:28:49.822" v="3" actId="20577"/>
      <pc:docMkLst>
        <pc:docMk/>
      </pc:docMkLst>
      <pc:sldChg chg="modSp">
        <pc:chgData name="Guest User" userId="S::urn:spo:anon#2a7f73016748e2f3779088b94801cd2c7cf23c6c1d33c20878fcf8563426ecd8::" providerId="AD" clId="Web-{245E3BAD-33F3-BBEA-3148-C23D5B0F9462}" dt="2021-09-24T09:28:49.822" v="3" actId="20577"/>
        <pc:sldMkLst>
          <pc:docMk/>
          <pc:sldMk cId="2765181383" sldId="260"/>
        </pc:sldMkLst>
        <pc:spChg chg="mod">
          <ac:chgData name="Guest User" userId="S::urn:spo:anon#2a7f73016748e2f3779088b94801cd2c7cf23c6c1d33c20878fcf8563426ecd8::" providerId="AD" clId="Web-{245E3BAD-33F3-BBEA-3148-C23D5B0F9462}" dt="2021-09-24T09:28:49.822" v="3" actId="20577"/>
          <ac:spMkLst>
            <pc:docMk/>
            <pc:sldMk cId="2765181383" sldId="260"/>
            <ac:spMk id="362" creationId="{A48B5F45-62C1-4485-A4DA-0B598A58864B}"/>
          </ac:spMkLst>
        </pc:spChg>
      </pc:sldChg>
    </pc:docChg>
  </pc:docChgLst>
  <pc:docChgLst>
    <pc:chgData name="Kalli van den Heuvel" userId="S::500741@student.saxion.nl::408ad6d9-4cea-4df4-9ae6-8042dfb235b3" providerId="AD" clId="Web-{B3492676-CB62-8DE3-9980-988E1EF1C936}"/>
    <pc:docChg chg="modSld">
      <pc:chgData name="Kalli van den Heuvel" userId="S::500741@student.saxion.nl::408ad6d9-4cea-4df4-9ae6-8042dfb235b3" providerId="AD" clId="Web-{B3492676-CB62-8DE3-9980-988E1EF1C936}" dt="2021-10-10T15:22:06.833" v="1" actId="20577"/>
      <pc:docMkLst>
        <pc:docMk/>
      </pc:docMkLst>
      <pc:sldChg chg="modSp">
        <pc:chgData name="Kalli van den Heuvel" userId="S::500741@student.saxion.nl::408ad6d9-4cea-4df4-9ae6-8042dfb235b3" providerId="AD" clId="Web-{B3492676-CB62-8DE3-9980-988E1EF1C936}" dt="2021-10-10T15:22:06.833" v="1" actId="20577"/>
        <pc:sldMkLst>
          <pc:docMk/>
          <pc:sldMk cId="1250445349" sldId="259"/>
        </pc:sldMkLst>
        <pc:spChg chg="mod">
          <ac:chgData name="Kalli van den Heuvel" userId="S::500741@student.saxion.nl::408ad6d9-4cea-4df4-9ae6-8042dfb235b3" providerId="AD" clId="Web-{B3492676-CB62-8DE3-9980-988E1EF1C936}" dt="2021-10-10T15:22:06.833" v="1" actId="20577"/>
          <ac:spMkLst>
            <pc:docMk/>
            <pc:sldMk cId="1250445349" sldId="259"/>
            <ac:spMk id="2" creationId="{5E34C3C1-6E0C-4FD4-A142-6C8C6FDDEA4C}"/>
          </ac:spMkLst>
        </pc:spChg>
      </pc:sldChg>
    </pc:docChg>
  </pc:docChgLst>
  <pc:docChgLst>
    <pc:chgData name="Kalli van den Heuvel" userId="S::500741@student.saxion.nl::408ad6d9-4cea-4df4-9ae6-8042dfb235b3" providerId="AD" clId="Web-{DAB0785C-DE15-7FA6-C177-8D4FDD3FE03E}"/>
    <pc:docChg chg="modSld">
      <pc:chgData name="Kalli van den Heuvel" userId="S::500741@student.saxion.nl::408ad6d9-4cea-4df4-9ae6-8042dfb235b3" providerId="AD" clId="Web-{DAB0785C-DE15-7FA6-C177-8D4FDD3FE03E}" dt="2021-10-07T19:14:50.998" v="120"/>
      <pc:docMkLst>
        <pc:docMk/>
      </pc:docMkLst>
      <pc:sldChg chg="addSp delSp modSp">
        <pc:chgData name="Kalli van den Heuvel" userId="S::500741@student.saxion.nl::408ad6d9-4cea-4df4-9ae6-8042dfb235b3" providerId="AD" clId="Web-{DAB0785C-DE15-7FA6-C177-8D4FDD3FE03E}" dt="2021-10-07T18:43:12.758" v="23" actId="20577"/>
        <pc:sldMkLst>
          <pc:docMk/>
          <pc:sldMk cId="4273399309" sldId="257"/>
        </pc:sldMkLst>
        <pc:spChg chg="mod">
          <ac:chgData name="Kalli van den Heuvel" userId="S::500741@student.saxion.nl::408ad6d9-4cea-4df4-9ae6-8042dfb235b3" providerId="AD" clId="Web-{DAB0785C-DE15-7FA6-C177-8D4FDD3FE03E}" dt="2021-10-07T18:43:12.758" v="23" actId="20577"/>
          <ac:spMkLst>
            <pc:docMk/>
            <pc:sldMk cId="4273399309" sldId="257"/>
            <ac:spMk id="2" creationId="{546DF7C8-86DF-4041-A563-4867810B7B1E}"/>
          </ac:spMkLst>
        </pc:spChg>
        <pc:spChg chg="add del">
          <ac:chgData name="Kalli van den Heuvel" userId="S::500741@student.saxion.nl::408ad6d9-4cea-4df4-9ae6-8042dfb235b3" providerId="AD" clId="Web-{DAB0785C-DE15-7FA6-C177-8D4FDD3FE03E}" dt="2021-10-07T18:42:57.226" v="1"/>
          <ac:spMkLst>
            <pc:docMk/>
            <pc:sldMk cId="4273399309" sldId="257"/>
            <ac:spMk id="3" creationId="{E1BF0E42-7B77-49FD-8F97-8A7FD4C50826}"/>
          </ac:spMkLst>
        </pc:spChg>
      </pc:sldChg>
      <pc:sldChg chg="addSp delSp modSp">
        <pc:chgData name="Kalli van den Heuvel" userId="S::500741@student.saxion.nl::408ad6d9-4cea-4df4-9ae6-8042dfb235b3" providerId="AD" clId="Web-{DAB0785C-DE15-7FA6-C177-8D4FDD3FE03E}" dt="2021-10-07T19:14:10.590" v="117"/>
        <pc:sldMkLst>
          <pc:docMk/>
          <pc:sldMk cId="1250445349" sldId="259"/>
        </pc:sldMkLst>
        <pc:graphicFrameChg chg="add del mod modGraphic">
          <ac:chgData name="Kalli van den Heuvel" userId="S::500741@student.saxion.nl::408ad6d9-4cea-4df4-9ae6-8042dfb235b3" providerId="AD" clId="Web-{DAB0785C-DE15-7FA6-C177-8D4FDD3FE03E}" dt="2021-10-07T19:14:10.590" v="117"/>
          <ac:graphicFrameMkLst>
            <pc:docMk/>
            <pc:sldMk cId="1250445349" sldId="259"/>
            <ac:graphicFrameMk id="4" creationId="{5124E9EB-5B75-4CAD-A637-0D2CE6E62557}"/>
          </ac:graphicFrameMkLst>
        </pc:graphicFrameChg>
      </pc:sldChg>
      <pc:sldChg chg="addSp delSp modSp">
        <pc:chgData name="Kalli van den Heuvel" userId="S::500741@student.saxion.nl::408ad6d9-4cea-4df4-9ae6-8042dfb235b3" providerId="AD" clId="Web-{DAB0785C-DE15-7FA6-C177-8D4FDD3FE03E}" dt="2021-10-07T19:14:50.998" v="120"/>
        <pc:sldMkLst>
          <pc:docMk/>
          <pc:sldMk cId="1187442231" sldId="262"/>
        </pc:sldMkLst>
        <pc:graphicFrameChg chg="add del mod modGraphic">
          <ac:chgData name="Kalli van den Heuvel" userId="S::500741@student.saxion.nl::408ad6d9-4cea-4df4-9ae6-8042dfb235b3" providerId="AD" clId="Web-{DAB0785C-DE15-7FA6-C177-8D4FDD3FE03E}" dt="2021-10-07T19:14:50.998" v="120"/>
          <ac:graphicFrameMkLst>
            <pc:docMk/>
            <pc:sldMk cId="1187442231" sldId="262"/>
            <ac:graphicFrameMk id="3" creationId="{6CB8B1BE-8752-44EB-ACBE-DA7A9764C284}"/>
          </ac:graphicFrameMkLst>
        </pc:graphicFrameChg>
      </pc:sldChg>
      <pc:sldChg chg="addSp delSp modSp">
        <pc:chgData name="Kalli van den Heuvel" userId="S::500741@student.saxion.nl::408ad6d9-4cea-4df4-9ae6-8042dfb235b3" providerId="AD" clId="Web-{DAB0785C-DE15-7FA6-C177-8D4FDD3FE03E}" dt="2021-10-07T18:56:59.868" v="94" actId="1076"/>
        <pc:sldMkLst>
          <pc:docMk/>
          <pc:sldMk cId="3062812349" sldId="265"/>
        </pc:sldMkLst>
        <pc:spChg chg="add del">
          <ac:chgData name="Kalli van den Heuvel" userId="S::500741@student.saxion.nl::408ad6d9-4cea-4df4-9ae6-8042dfb235b3" providerId="AD" clId="Web-{DAB0785C-DE15-7FA6-C177-8D4FDD3FE03E}" dt="2021-10-07T18:55:15.897" v="30"/>
          <ac:spMkLst>
            <pc:docMk/>
            <pc:sldMk cId="3062812349" sldId="265"/>
            <ac:spMk id="3" creationId="{AC695D48-50F4-4788-A7D8-A7758F797000}"/>
          </ac:spMkLst>
        </pc:spChg>
        <pc:spChg chg="add mod">
          <ac:chgData name="Kalli van den Heuvel" userId="S::500741@student.saxion.nl::408ad6d9-4cea-4df4-9ae6-8042dfb235b3" providerId="AD" clId="Web-{DAB0785C-DE15-7FA6-C177-8D4FDD3FE03E}" dt="2021-10-07T18:56:59.868" v="94" actId="1076"/>
          <ac:spMkLst>
            <pc:docMk/>
            <pc:sldMk cId="3062812349" sldId="265"/>
            <ac:spMk id="4" creationId="{C0717F49-9AF8-4F8B-AABF-1F841E928822}"/>
          </ac:spMkLst>
        </pc:spChg>
        <pc:picChg chg="mod">
          <ac:chgData name="Kalli van den Heuvel" userId="S::500741@student.saxion.nl::408ad6d9-4cea-4df4-9ae6-8042dfb235b3" providerId="AD" clId="Web-{DAB0785C-DE15-7FA6-C177-8D4FDD3FE03E}" dt="2021-10-07T18:56:03.679" v="59" actId="1076"/>
          <ac:picMkLst>
            <pc:docMk/>
            <pc:sldMk cId="3062812349" sldId="265"/>
            <ac:picMk id="9" creationId="{98F37AF2-A618-4514-A110-1A7F05BF7F40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8864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576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207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1461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5207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10/10/2021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7812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10/10/2021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4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10/10/2021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330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10/10/2021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58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10/10/2021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18847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10/10/2021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442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10/10/2021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74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Illuminated technology network on a dark background">
            <a:extLst>
              <a:ext uri="{FF2B5EF4-FFF2-40B4-BE49-F238E27FC236}">
                <a16:creationId xmlns:a16="http://schemas.microsoft.com/office/drawing/2014/main" id="{699DC927-0CD8-4A33-B084-B9AA580401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B24049-8970-41FE-A189-5E66A314B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 err="1">
                <a:solidFill>
                  <a:srgbClr val="FFFFFF"/>
                </a:solidFill>
              </a:rPr>
              <a:t>Carthago</a:t>
            </a:r>
            <a:r>
              <a:rPr lang="en-US">
                <a:solidFill>
                  <a:srgbClr val="FFFFFF"/>
                </a:solidFill>
              </a:rPr>
              <a:t> Display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60F415-D01D-43CC-9902-DA60E2FC5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9029" y="3774105"/>
            <a:ext cx="6190895" cy="1633040"/>
          </a:xfrm>
        </p:spPr>
        <p:txBody>
          <a:bodyPr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Sprint Review #2</a:t>
            </a:r>
          </a:p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453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DF7C8-86DF-4041-A563-4867810B7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Team: EH12V.Sb #2 </a:t>
            </a:r>
          </a:p>
        </p:txBody>
      </p:sp>
      <p:pic>
        <p:nvPicPr>
          <p:cNvPr id="6" name="Picture 5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0A83215E-FF41-42E5-B925-0096BE085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528" y="2731930"/>
            <a:ext cx="1896209" cy="18962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F74160-564B-43A5-96C3-010E5812975E}"/>
              </a:ext>
            </a:extLst>
          </p:cNvPr>
          <p:cNvSpPr txBox="1"/>
          <p:nvPr/>
        </p:nvSpPr>
        <p:spPr>
          <a:xfrm>
            <a:off x="1368671" y="4693440"/>
            <a:ext cx="18698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Syon Foppen</a:t>
            </a:r>
          </a:p>
          <a:p>
            <a:pPr algn="ctr"/>
            <a:r>
              <a:rPr lang="en-US" sz="12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Full stack developer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536540-9CC5-4976-B310-682BA7DE63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2" t="2456" b="22362"/>
          <a:stretch/>
        </p:blipFill>
        <p:spPr>
          <a:xfrm>
            <a:off x="3862917" y="2731929"/>
            <a:ext cx="1860713" cy="18962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8B3318-D74F-4CBC-8DD7-B9143F955567}"/>
              </a:ext>
            </a:extLst>
          </p:cNvPr>
          <p:cNvSpPr txBox="1"/>
          <p:nvPr/>
        </p:nvSpPr>
        <p:spPr>
          <a:xfrm>
            <a:off x="3871548" y="4693440"/>
            <a:ext cx="18698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Erel</a:t>
            </a:r>
            <a:r>
              <a: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Cetin</a:t>
            </a:r>
          </a:p>
          <a:p>
            <a:pPr algn="ctr"/>
            <a:r>
              <a:rPr lang="en-US" sz="12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Front end developer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85EDFF-47F9-4EDC-89B4-1BEA14A691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49000"/>
                    </a14:imgEffect>
                    <a14:imgEffect>
                      <a14:brightnessContrast bright="24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6348046" y="2731930"/>
            <a:ext cx="1896209" cy="18962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7BB4EB-7BCD-49DA-BBA1-C3709EAE0344}"/>
              </a:ext>
            </a:extLst>
          </p:cNvPr>
          <p:cNvSpPr txBox="1"/>
          <p:nvPr/>
        </p:nvSpPr>
        <p:spPr>
          <a:xfrm>
            <a:off x="6148757" y="4693440"/>
            <a:ext cx="2347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Emanuel de Jong</a:t>
            </a:r>
          </a:p>
          <a:p>
            <a:pPr algn="ctr"/>
            <a:r>
              <a:rPr lang="en-US" sz="12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Back-end developer</a:t>
            </a:r>
          </a:p>
          <a:p>
            <a:pPr algn="ctr"/>
            <a:r>
              <a:rPr lang="en-US" sz="10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SCRUM MASTER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92660F-C184-4F25-8A8C-5E8CA35ECA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39000" contrast="-3000"/>
                    </a14:imgEffect>
                  </a14:imgLayer>
                </a14:imgProps>
              </a:ext>
            </a:extLst>
          </a:blip>
          <a:srcRect t="21900" b="21900"/>
          <a:stretch>
            <a:fillRect/>
          </a:stretch>
        </p:blipFill>
        <p:spPr>
          <a:xfrm>
            <a:off x="8877302" y="2731930"/>
            <a:ext cx="1896209" cy="18962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60F3DD-7753-4585-B4D2-6D382EC6AE94}"/>
              </a:ext>
            </a:extLst>
          </p:cNvPr>
          <p:cNvSpPr txBox="1"/>
          <p:nvPr/>
        </p:nvSpPr>
        <p:spPr>
          <a:xfrm>
            <a:off x="8651634" y="4693440"/>
            <a:ext cx="23475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Kali van den Heuvel</a:t>
            </a:r>
          </a:p>
          <a:p>
            <a:pPr algn="ctr"/>
            <a:r>
              <a:rPr lang="en-US" sz="12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Full stack developer</a:t>
            </a:r>
          </a:p>
        </p:txBody>
      </p:sp>
    </p:spTree>
    <p:extLst>
      <p:ext uri="{BB962C8B-B14F-4D97-AF65-F5344CB8AC3E}">
        <p14:creationId xmlns:p14="http://schemas.microsoft.com/office/powerpoint/2010/main" val="4273399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4C3C1-6E0C-4FD4-A142-6C8C6FDDE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anchor="t">
            <a:normAutofit/>
          </a:bodyPr>
          <a:lstStyle/>
          <a:p>
            <a:r>
              <a:rPr lang="en-US" dirty="0"/>
              <a:t>User Stories: Sprint #2</a:t>
            </a:r>
          </a:p>
        </p:txBody>
      </p:sp>
      <p:grpSp>
        <p:nvGrpSpPr>
          <p:cNvPr id="104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3266" y="777219"/>
            <a:ext cx="6872623" cy="630761"/>
            <a:chOff x="-9791323" y="3374517"/>
            <a:chExt cx="17095950" cy="1569080"/>
          </a:xfrm>
          <a:solidFill>
            <a:schemeClr val="accent1"/>
          </a:solidFill>
        </p:grpSpPr>
        <p:sp>
          <p:nvSpPr>
            <p:cNvPr id="105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9791323" y="3374517"/>
              <a:ext cx="17086901" cy="1569080"/>
              <a:chOff x="-9791323" y="3374517"/>
              <a:chExt cx="17086901" cy="1569080"/>
            </a:xfrm>
            <a:grpFill/>
          </p:grpSpPr>
          <p:sp>
            <p:nvSpPr>
              <p:cNvPr id="107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9791323" y="4829869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" name="Afbeelding 3" descr="Afbeelding met tekst&#10;&#10;Automatisch gegenereerde beschrijving">
            <a:extLst>
              <a:ext uri="{FF2B5EF4-FFF2-40B4-BE49-F238E27FC236}">
                <a16:creationId xmlns:a16="http://schemas.microsoft.com/office/drawing/2014/main" id="{E6C46BFF-9CEA-46B1-9BDA-84BE7527B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" r="91" b="11290"/>
          <a:stretch/>
        </p:blipFill>
        <p:spPr>
          <a:xfrm>
            <a:off x="663266" y="1517603"/>
            <a:ext cx="10219780" cy="511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445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A298E-0B6E-4B24-BD71-4AE5DF87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Burn Down Chart: Sprint #2</a:t>
            </a:r>
            <a:endParaRPr lang="LID4096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0717F49-9AF8-4F8B-AABF-1F841E928822}"/>
              </a:ext>
            </a:extLst>
          </p:cNvPr>
          <p:cNvSpPr txBox="1"/>
          <p:nvPr/>
        </p:nvSpPr>
        <p:spPr>
          <a:xfrm>
            <a:off x="586376" y="3077858"/>
            <a:ext cx="357369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dirty="0"/>
              <a:t>38 scrum points </a:t>
            </a:r>
            <a:r>
              <a:rPr lang="nl-NL" dirty="0" err="1"/>
              <a:t>burned</a:t>
            </a:r>
            <a:r>
              <a:rPr lang="nl-NL" dirty="0"/>
              <a:t>.</a:t>
            </a:r>
          </a:p>
          <a:p>
            <a:r>
              <a:rPr lang="nl-NL" dirty="0"/>
              <a:t>37 issues in productbacklog.</a:t>
            </a:r>
          </a:p>
          <a:p>
            <a:endParaRPr lang="nl-NL"/>
          </a:p>
          <a:p>
            <a:endParaRPr lang="nl-NL" sz="3600" dirty="0"/>
          </a:p>
        </p:txBody>
      </p:sp>
      <p:pic>
        <p:nvPicPr>
          <p:cNvPr id="3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9A747CAD-4380-49A3-93C9-BCBFD39C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9" y="3197182"/>
            <a:ext cx="5462021" cy="3071647"/>
          </a:xfrm>
          <a:prstGeom prst="rect">
            <a:avLst/>
          </a:prstGeom>
        </p:spPr>
      </p:pic>
      <p:pic>
        <p:nvPicPr>
          <p:cNvPr id="7" name="Afbeelding 7">
            <a:extLst>
              <a:ext uri="{FF2B5EF4-FFF2-40B4-BE49-F238E27FC236}">
                <a16:creationId xmlns:a16="http://schemas.microsoft.com/office/drawing/2014/main" id="{FD480010-C99E-49D2-94F3-E41247DEF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88209" y="2662826"/>
            <a:ext cx="5331796" cy="3549045"/>
          </a:xfrm>
        </p:spPr>
      </p:pic>
    </p:spTree>
    <p:extLst>
      <p:ext uri="{BB962C8B-B14F-4D97-AF65-F5344CB8AC3E}">
        <p14:creationId xmlns:p14="http://schemas.microsoft.com/office/powerpoint/2010/main" val="3062812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Illuminated technology network on a dark background">
            <a:extLst>
              <a:ext uri="{FF2B5EF4-FFF2-40B4-BE49-F238E27FC236}">
                <a16:creationId xmlns:a16="http://schemas.microsoft.com/office/drawing/2014/main" id="{699DC927-0CD8-4A33-B084-B9AA580401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B24049-8970-41FE-A189-5E66A314B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7442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 descr="Digital numbers and charts">
            <a:extLst>
              <a:ext uri="{FF2B5EF4-FFF2-40B4-BE49-F238E27FC236}">
                <a16:creationId xmlns:a16="http://schemas.microsoft.com/office/drawing/2014/main" id="{3234D6DB-8980-44AE-B070-062A98836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8" r="1" b="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1B8960-7C3C-4206-915F-C99A31B81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" y="1122363"/>
            <a:ext cx="7630931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Vragen?</a:t>
            </a:r>
          </a:p>
        </p:txBody>
      </p:sp>
      <p:grpSp>
        <p:nvGrpSpPr>
          <p:cNvPr id="3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FreeToEdit NYAN DOGE! GIF by hypersonic15">
            <a:extLst>
              <a:ext uri="{FF2B5EF4-FFF2-40B4-BE49-F238E27FC236}">
                <a16:creationId xmlns:a16="http://schemas.microsoft.com/office/drawing/2014/main" id="{7E8CB653-D7FC-4181-9BD7-FE84441FE94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595" y="1780164"/>
            <a:ext cx="4248150" cy="3133725"/>
          </a:xfrm>
          <a:custGeom>
            <a:avLst/>
            <a:gdLst>
              <a:gd name="connsiteX0" fmla="*/ 0 w 4248150"/>
              <a:gd name="connsiteY0" fmla="*/ 0 h 3133725"/>
              <a:gd name="connsiteX1" fmla="*/ 4248150 w 4248150"/>
              <a:gd name="connsiteY1" fmla="*/ 0 h 3133725"/>
              <a:gd name="connsiteX2" fmla="*/ 4248150 w 4248150"/>
              <a:gd name="connsiteY2" fmla="*/ 3133725 h 3133725"/>
              <a:gd name="connsiteX3" fmla="*/ 0 w 4248150"/>
              <a:gd name="connsiteY3" fmla="*/ 3133725 h 3133725"/>
              <a:gd name="connsiteX4" fmla="*/ 0 w 4248150"/>
              <a:gd name="connsiteY4" fmla="*/ 0 h 313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8150" h="3133725" fill="none" extrusionOk="0">
                <a:moveTo>
                  <a:pt x="0" y="0"/>
                </a:moveTo>
                <a:cubicBezTo>
                  <a:pt x="732225" y="138654"/>
                  <a:pt x="3448393" y="97423"/>
                  <a:pt x="4248150" y="0"/>
                </a:cubicBezTo>
                <a:cubicBezTo>
                  <a:pt x="4405332" y="1127622"/>
                  <a:pt x="4104151" y="1776776"/>
                  <a:pt x="4248150" y="3133725"/>
                </a:cubicBezTo>
                <a:cubicBezTo>
                  <a:pt x="2398319" y="3216241"/>
                  <a:pt x="482339" y="3197307"/>
                  <a:pt x="0" y="3133725"/>
                </a:cubicBezTo>
                <a:cubicBezTo>
                  <a:pt x="-60103" y="1642999"/>
                  <a:pt x="-103481" y="794670"/>
                  <a:pt x="0" y="0"/>
                </a:cubicBezTo>
                <a:close/>
              </a:path>
              <a:path w="4248150" h="3133725" stroke="0" extrusionOk="0">
                <a:moveTo>
                  <a:pt x="0" y="0"/>
                </a:moveTo>
                <a:cubicBezTo>
                  <a:pt x="843402" y="-47299"/>
                  <a:pt x="2661569" y="-168639"/>
                  <a:pt x="4248150" y="0"/>
                </a:cubicBezTo>
                <a:cubicBezTo>
                  <a:pt x="4351237" y="857490"/>
                  <a:pt x="4370119" y="2576294"/>
                  <a:pt x="4248150" y="3133725"/>
                </a:cubicBezTo>
                <a:cubicBezTo>
                  <a:pt x="3251827" y="3178618"/>
                  <a:pt x="702220" y="2995965"/>
                  <a:pt x="0" y="3133725"/>
                </a:cubicBezTo>
                <a:cubicBezTo>
                  <a:pt x="-111318" y="2176144"/>
                  <a:pt x="-97612" y="1015666"/>
                  <a:pt x="0" y="0"/>
                </a:cubicBezTo>
                <a:close/>
              </a:path>
            </a:pathLst>
          </a:custGeom>
          <a:ln>
            <a:noFill/>
            <a:extLst>
              <a:ext uri="{C807C97D-BFC1-408E-A445-0C87EB9F89A2}">
                <ask:lineSketchStyleProps xmlns:ask="http://schemas.microsoft.com/office/drawing/2018/sketchyshapes" sd="2961020971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0746743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Violet2">
      <a:dk1>
        <a:srgbClr val="000000"/>
      </a:dk1>
      <a:lt1>
        <a:srgbClr val="FFFFFF"/>
      </a:lt1>
      <a:dk2>
        <a:srgbClr val="351835"/>
      </a:dk2>
      <a:lt2>
        <a:srgbClr val="F3F0F3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A6A9B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Breedbeeld</PresentationFormat>
  <Slides>6</Slides>
  <Notes>0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RocaVTI</vt:lpstr>
      <vt:lpstr>Carthago Display</vt:lpstr>
      <vt:lpstr>Team: EH12V.Sb #2 </vt:lpstr>
      <vt:lpstr>User Stories: Sprint #2</vt:lpstr>
      <vt:lpstr>Burn Down Chart: Sprint #2</vt:lpstr>
      <vt:lpstr>DEMO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Carthago Display</dc:title>
  <dc:creator>Syon Foppen</dc:creator>
  <cp:revision>9</cp:revision>
  <dcterms:created xsi:type="dcterms:W3CDTF">2021-09-23T14:04:19Z</dcterms:created>
  <dcterms:modified xsi:type="dcterms:W3CDTF">2021-10-10T16:59:34Z</dcterms:modified>
</cp:coreProperties>
</file>

<file path=docProps/thumbnail.jpeg>
</file>